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71"/>
  </p:notesMasterIdLst>
  <p:sldIdLst>
    <p:sldId id="497" r:id="rId2"/>
    <p:sldId id="472" r:id="rId3"/>
    <p:sldId id="496" r:id="rId4"/>
    <p:sldId id="605" r:id="rId5"/>
    <p:sldId id="532" r:id="rId6"/>
    <p:sldId id="596" r:id="rId7"/>
    <p:sldId id="578" r:id="rId8"/>
    <p:sldId id="597" r:id="rId9"/>
    <p:sldId id="579" r:id="rId10"/>
    <p:sldId id="851" r:id="rId11"/>
    <p:sldId id="850" r:id="rId12"/>
    <p:sldId id="598" r:id="rId13"/>
    <p:sldId id="326" r:id="rId14"/>
    <p:sldId id="599" r:id="rId15"/>
    <p:sldId id="327" r:id="rId16"/>
    <p:sldId id="328" r:id="rId17"/>
    <p:sldId id="329" r:id="rId18"/>
    <p:sldId id="330" r:id="rId19"/>
    <p:sldId id="315" r:id="rId20"/>
    <p:sldId id="314" r:id="rId21"/>
    <p:sldId id="317" r:id="rId22"/>
    <p:sldId id="600" r:id="rId23"/>
    <p:sldId id="318" r:id="rId24"/>
    <p:sldId id="692" r:id="rId25"/>
    <p:sldId id="319" r:id="rId26"/>
    <p:sldId id="601" r:id="rId27"/>
    <p:sldId id="500" r:id="rId28"/>
    <p:sldId id="321" r:id="rId29"/>
    <p:sldId id="494" r:id="rId30"/>
    <p:sldId id="901" r:id="rId31"/>
    <p:sldId id="902" r:id="rId32"/>
    <p:sldId id="603" r:id="rId33"/>
    <p:sldId id="499" r:id="rId34"/>
    <p:sldId id="604" r:id="rId35"/>
    <p:sldId id="489" r:id="rId36"/>
    <p:sldId id="325" r:id="rId37"/>
    <p:sldId id="501" r:id="rId38"/>
    <p:sldId id="951" r:id="rId39"/>
    <p:sldId id="606" r:id="rId40"/>
    <p:sldId id="535" r:id="rId41"/>
    <p:sldId id="536" r:id="rId42"/>
    <p:sldId id="537" r:id="rId43"/>
    <p:sldId id="538" r:id="rId44"/>
    <p:sldId id="883" r:id="rId45"/>
    <p:sldId id="900" r:id="rId46"/>
    <p:sldId id="898" r:id="rId47"/>
    <p:sldId id="842" r:id="rId48"/>
    <p:sldId id="843" r:id="rId49"/>
    <p:sldId id="844" r:id="rId50"/>
    <p:sldId id="845" r:id="rId51"/>
    <p:sldId id="932" r:id="rId52"/>
    <p:sldId id="1133" r:id="rId53"/>
    <p:sldId id="1099" r:id="rId54"/>
    <p:sldId id="1100" r:id="rId55"/>
    <p:sldId id="1101" r:id="rId56"/>
    <p:sldId id="1102" r:id="rId57"/>
    <p:sldId id="1103" r:id="rId58"/>
    <p:sldId id="1104" r:id="rId59"/>
    <p:sldId id="1105" r:id="rId60"/>
    <p:sldId id="1106" r:id="rId61"/>
    <p:sldId id="1107" r:id="rId62"/>
    <p:sldId id="1108" r:id="rId63"/>
    <p:sldId id="1109" r:id="rId64"/>
    <p:sldId id="1110" r:id="rId65"/>
    <p:sldId id="1111" r:id="rId66"/>
    <p:sldId id="1112" r:id="rId67"/>
    <p:sldId id="1113" r:id="rId68"/>
    <p:sldId id="1114" r:id="rId69"/>
    <p:sldId id="1115" r:id="rId70"/>
    <p:sldId id="1116" r:id="rId71"/>
    <p:sldId id="1117" r:id="rId72"/>
    <p:sldId id="1118" r:id="rId73"/>
    <p:sldId id="1119" r:id="rId74"/>
    <p:sldId id="1120" r:id="rId75"/>
    <p:sldId id="1121" r:id="rId76"/>
    <p:sldId id="1122" r:id="rId77"/>
    <p:sldId id="1123" r:id="rId78"/>
    <p:sldId id="1124" r:id="rId79"/>
    <p:sldId id="1125" r:id="rId80"/>
    <p:sldId id="1126" r:id="rId81"/>
    <p:sldId id="1127" r:id="rId82"/>
    <p:sldId id="1128" r:id="rId83"/>
    <p:sldId id="1129" r:id="rId84"/>
    <p:sldId id="1130" r:id="rId85"/>
    <p:sldId id="1131" r:id="rId86"/>
    <p:sldId id="1132" r:id="rId87"/>
    <p:sldId id="1068" r:id="rId88"/>
    <p:sldId id="1007" r:id="rId89"/>
    <p:sldId id="1008" r:id="rId90"/>
    <p:sldId id="1009" r:id="rId91"/>
    <p:sldId id="1010" r:id="rId92"/>
    <p:sldId id="1011" r:id="rId93"/>
    <p:sldId id="1012" r:id="rId94"/>
    <p:sldId id="1013" r:id="rId95"/>
    <p:sldId id="1020" r:id="rId96"/>
    <p:sldId id="1021" r:id="rId97"/>
    <p:sldId id="1069" r:id="rId98"/>
    <p:sldId id="1070" r:id="rId99"/>
    <p:sldId id="1311" r:id="rId100"/>
    <p:sldId id="1312" r:id="rId101"/>
    <p:sldId id="1072" r:id="rId102"/>
    <p:sldId id="1073" r:id="rId103"/>
    <p:sldId id="1074" r:id="rId104"/>
    <p:sldId id="1075" r:id="rId105"/>
    <p:sldId id="1076" r:id="rId106"/>
    <p:sldId id="1077" r:id="rId107"/>
    <p:sldId id="1078" r:id="rId108"/>
    <p:sldId id="1079" r:id="rId109"/>
    <p:sldId id="1080" r:id="rId110"/>
    <p:sldId id="1081" r:id="rId111"/>
    <p:sldId id="1082" r:id="rId112"/>
    <p:sldId id="1083" r:id="rId113"/>
    <p:sldId id="1084" r:id="rId114"/>
    <p:sldId id="1085" r:id="rId115"/>
    <p:sldId id="1086" r:id="rId116"/>
    <p:sldId id="1087" r:id="rId117"/>
    <p:sldId id="1088" r:id="rId118"/>
    <p:sldId id="1089" r:id="rId119"/>
    <p:sldId id="1090" r:id="rId120"/>
    <p:sldId id="1091" r:id="rId121"/>
    <p:sldId id="1092" r:id="rId122"/>
    <p:sldId id="1093" r:id="rId123"/>
    <p:sldId id="1094" r:id="rId124"/>
    <p:sldId id="1095" r:id="rId125"/>
    <p:sldId id="1096" r:id="rId126"/>
    <p:sldId id="1022" r:id="rId127"/>
    <p:sldId id="1023" r:id="rId128"/>
    <p:sldId id="1031" r:id="rId129"/>
    <p:sldId id="1032" r:id="rId130"/>
    <p:sldId id="1033" r:id="rId131"/>
    <p:sldId id="1034" r:id="rId132"/>
    <p:sldId id="1035" r:id="rId133"/>
    <p:sldId id="1036" r:id="rId134"/>
    <p:sldId id="1037" r:id="rId135"/>
    <p:sldId id="1038" r:id="rId136"/>
    <p:sldId id="1039" r:id="rId137"/>
    <p:sldId id="1040" r:id="rId138"/>
    <p:sldId id="1041" r:id="rId139"/>
    <p:sldId id="1042" r:id="rId140"/>
    <p:sldId id="1043" r:id="rId141"/>
    <p:sldId id="1044" r:id="rId142"/>
    <p:sldId id="1067" r:id="rId143"/>
    <p:sldId id="1045" r:id="rId144"/>
    <p:sldId id="1046" r:id="rId145"/>
    <p:sldId id="1047" r:id="rId146"/>
    <p:sldId id="1048" r:id="rId147"/>
    <p:sldId id="1049" r:id="rId148"/>
    <p:sldId id="1050" r:id="rId149"/>
    <p:sldId id="1051" r:id="rId150"/>
    <p:sldId id="1052" r:id="rId151"/>
    <p:sldId id="1053" r:id="rId152"/>
    <p:sldId id="1054" r:id="rId153"/>
    <p:sldId id="1055" r:id="rId154"/>
    <p:sldId id="1056" r:id="rId155"/>
    <p:sldId id="1057" r:id="rId156"/>
    <p:sldId id="1058" r:id="rId157"/>
    <p:sldId id="1059" r:id="rId158"/>
    <p:sldId id="1060" r:id="rId159"/>
    <p:sldId id="1063" r:id="rId160"/>
    <p:sldId id="1064" r:id="rId161"/>
    <p:sldId id="1025" r:id="rId162"/>
    <p:sldId id="1307" r:id="rId163"/>
    <p:sldId id="1308" r:id="rId164"/>
    <p:sldId id="1310" r:id="rId165"/>
    <p:sldId id="1309" r:id="rId166"/>
    <p:sldId id="1134" r:id="rId167"/>
    <p:sldId id="1135" r:id="rId168"/>
    <p:sldId id="1138" r:id="rId169"/>
    <p:sldId id="1139" r:id="rId170"/>
    <p:sldId id="1140" r:id="rId171"/>
    <p:sldId id="1141" r:id="rId172"/>
    <p:sldId id="999" r:id="rId173"/>
    <p:sldId id="1000" r:id="rId174"/>
    <p:sldId id="1001" r:id="rId175"/>
    <p:sldId id="1002" r:id="rId176"/>
    <p:sldId id="1004" r:id="rId177"/>
    <p:sldId id="1005" r:id="rId178"/>
    <p:sldId id="1006" r:id="rId179"/>
    <p:sldId id="1313" r:id="rId180"/>
    <p:sldId id="1314" r:id="rId181"/>
    <p:sldId id="947" r:id="rId182"/>
    <p:sldId id="948" r:id="rId183"/>
    <p:sldId id="949" r:id="rId184"/>
    <p:sldId id="950" r:id="rId185"/>
    <p:sldId id="644" r:id="rId186"/>
    <p:sldId id="854" r:id="rId187"/>
    <p:sldId id="645" r:id="rId188"/>
    <p:sldId id="855" r:id="rId189"/>
    <p:sldId id="816" r:id="rId190"/>
    <p:sldId id="817" r:id="rId191"/>
    <p:sldId id="545" r:id="rId192"/>
    <p:sldId id="533" r:id="rId193"/>
    <p:sldId id="534" r:id="rId194"/>
    <p:sldId id="542" r:id="rId195"/>
    <p:sldId id="543" r:id="rId196"/>
    <p:sldId id="544" r:id="rId197"/>
    <p:sldId id="546" r:id="rId198"/>
    <p:sldId id="522" r:id="rId199"/>
    <p:sldId id="523" r:id="rId200"/>
    <p:sldId id="809" r:id="rId201"/>
    <p:sldId id="526" r:id="rId202"/>
    <p:sldId id="524" r:id="rId203"/>
    <p:sldId id="525" r:id="rId204"/>
    <p:sldId id="548" r:id="rId205"/>
    <p:sldId id="646" r:id="rId206"/>
    <p:sldId id="647" r:id="rId207"/>
    <p:sldId id="773" r:id="rId208"/>
    <p:sldId id="772" r:id="rId209"/>
    <p:sldId id="789" r:id="rId210"/>
    <p:sldId id="790" r:id="rId211"/>
    <p:sldId id="549" r:id="rId212"/>
    <p:sldId id="550" r:id="rId213"/>
    <p:sldId id="547" r:id="rId214"/>
    <p:sldId id="515" r:id="rId215"/>
    <p:sldId id="516" r:id="rId216"/>
    <p:sldId id="517" r:id="rId217"/>
    <p:sldId id="551" r:id="rId218"/>
    <p:sldId id="554" r:id="rId219"/>
    <p:sldId id="555" r:id="rId220"/>
    <p:sldId id="556" r:id="rId221"/>
    <p:sldId id="557" r:id="rId222"/>
    <p:sldId id="558" r:id="rId223"/>
    <p:sldId id="562" r:id="rId224"/>
    <p:sldId id="563" r:id="rId225"/>
    <p:sldId id="661" r:id="rId226"/>
    <p:sldId id="1026" r:id="rId227"/>
    <p:sldId id="507" r:id="rId228"/>
    <p:sldId id="591" r:id="rId229"/>
    <p:sldId id="509" r:id="rId230"/>
    <p:sldId id="510" r:id="rId231"/>
    <p:sldId id="511" r:id="rId232"/>
    <p:sldId id="512" r:id="rId233"/>
    <p:sldId id="527" r:id="rId234"/>
    <p:sldId id="529" r:id="rId235"/>
    <p:sldId id="701" r:id="rId236"/>
    <p:sldId id="853" r:id="rId237"/>
    <p:sldId id="530" r:id="rId238"/>
    <p:sldId id="899" r:id="rId239"/>
    <p:sldId id="702" r:id="rId240"/>
    <p:sldId id="531" r:id="rId241"/>
    <p:sldId id="625" r:id="rId242"/>
    <p:sldId id="559" r:id="rId243"/>
    <p:sldId id="936" r:id="rId244"/>
    <p:sldId id="304" r:id="rId245"/>
    <p:sldId id="560" r:id="rId246"/>
    <p:sldId id="903" r:id="rId247"/>
    <p:sldId id="561" r:id="rId248"/>
    <p:sldId id="564" r:id="rId249"/>
    <p:sldId id="826" r:id="rId250"/>
    <p:sldId id="566" r:id="rId251"/>
    <p:sldId id="567" r:id="rId252"/>
    <p:sldId id="832" r:id="rId253"/>
    <p:sldId id="568" r:id="rId254"/>
    <p:sldId id="820" r:id="rId255"/>
    <p:sldId id="821" r:id="rId256"/>
    <p:sldId id="798" r:id="rId257"/>
    <p:sldId id="799" r:id="rId258"/>
    <p:sldId id="666" r:id="rId259"/>
    <p:sldId id="665" r:id="rId260"/>
    <p:sldId id="1027" r:id="rId261"/>
    <p:sldId id="569" r:id="rId262"/>
    <p:sldId id="944" r:id="rId263"/>
    <p:sldId id="823" r:id="rId264"/>
    <p:sldId id="570" r:id="rId265"/>
    <p:sldId id="864" r:id="rId266"/>
    <p:sldId id="945" r:id="rId267"/>
    <p:sldId id="863" r:id="rId268"/>
    <p:sldId id="806" r:id="rId269"/>
    <p:sldId id="828" r:id="rId270"/>
    <p:sldId id="808" r:id="rId271"/>
    <p:sldId id="807" r:id="rId272"/>
    <p:sldId id="572" r:id="rId273"/>
    <p:sldId id="586" r:id="rId274"/>
    <p:sldId id="827" r:id="rId275"/>
    <p:sldId id="573" r:id="rId276"/>
    <p:sldId id="574" r:id="rId277"/>
    <p:sldId id="838" r:id="rId278"/>
    <p:sldId id="839" r:id="rId279"/>
    <p:sldId id="582" r:id="rId280"/>
    <p:sldId id="581" r:id="rId281"/>
    <p:sldId id="859" r:id="rId282"/>
    <p:sldId id="576" r:id="rId283"/>
    <p:sldId id="824" r:id="rId284"/>
    <p:sldId id="577" r:id="rId285"/>
    <p:sldId id="935" r:id="rId286"/>
    <p:sldId id="371" r:id="rId287"/>
    <p:sldId id="575" r:id="rId288"/>
    <p:sldId id="609" r:id="rId289"/>
    <p:sldId id="610" r:id="rId290"/>
    <p:sldId id="703" r:id="rId291"/>
    <p:sldId id="611" r:id="rId292"/>
    <p:sldId id="612" r:id="rId293"/>
    <p:sldId id="704" r:id="rId294"/>
    <p:sldId id="613" r:id="rId295"/>
    <p:sldId id="705" r:id="rId296"/>
    <p:sldId id="614" r:id="rId297"/>
    <p:sldId id="1029" r:id="rId298"/>
    <p:sldId id="336" r:id="rId299"/>
    <p:sldId id="337" r:id="rId300"/>
    <p:sldId id="748" r:id="rId301"/>
    <p:sldId id="622" r:id="rId302"/>
    <p:sldId id="989" r:id="rId303"/>
    <p:sldId id="987" r:id="rId304"/>
    <p:sldId id="623" r:id="rId305"/>
    <p:sldId id="990" r:id="rId306"/>
    <p:sldId id="991" r:id="rId307"/>
    <p:sldId id="858" r:id="rId308"/>
    <p:sldId id="627" r:id="rId309"/>
    <p:sldId id="628" r:id="rId310"/>
    <p:sldId id="626" r:id="rId311"/>
    <p:sldId id="992" r:id="rId312"/>
    <p:sldId id="629" r:id="rId313"/>
    <p:sldId id="630" r:id="rId314"/>
    <p:sldId id="818" r:id="rId315"/>
    <p:sldId id="631" r:id="rId316"/>
    <p:sldId id="993" r:id="rId317"/>
    <p:sldId id="913" r:id="rId318"/>
    <p:sldId id="632" r:id="rId319"/>
    <p:sldId id="994" r:id="rId320"/>
    <p:sldId id="751" r:id="rId321"/>
    <p:sldId id="1030" r:id="rId322"/>
    <p:sldId id="352" r:id="rId323"/>
    <p:sldId id="633" r:id="rId324"/>
    <p:sldId id="995" r:id="rId325"/>
    <p:sldId id="996" r:id="rId326"/>
    <p:sldId id="634" r:id="rId327"/>
    <p:sldId id="635" r:id="rId328"/>
    <p:sldId id="1143" r:id="rId329"/>
    <p:sldId id="1144" r:id="rId330"/>
    <p:sldId id="1145" r:id="rId331"/>
    <p:sldId id="1146" r:id="rId332"/>
    <p:sldId id="1147" r:id="rId333"/>
    <p:sldId id="1148" r:id="rId334"/>
    <p:sldId id="1149" r:id="rId335"/>
    <p:sldId id="1150" r:id="rId336"/>
    <p:sldId id="1151" r:id="rId337"/>
    <p:sldId id="1152" r:id="rId338"/>
    <p:sldId id="1153" r:id="rId339"/>
    <p:sldId id="1154" r:id="rId340"/>
    <p:sldId id="1155" r:id="rId341"/>
    <p:sldId id="1156" r:id="rId342"/>
    <p:sldId id="1157" r:id="rId343"/>
    <p:sldId id="1158" r:id="rId344"/>
    <p:sldId id="1159" r:id="rId345"/>
    <p:sldId id="1160" r:id="rId346"/>
    <p:sldId id="1161" r:id="rId347"/>
    <p:sldId id="1162" r:id="rId348"/>
    <p:sldId id="1163" r:id="rId349"/>
    <p:sldId id="1164" r:id="rId350"/>
    <p:sldId id="1165" r:id="rId351"/>
    <p:sldId id="1166" r:id="rId352"/>
    <p:sldId id="1167" r:id="rId353"/>
    <p:sldId id="1168" r:id="rId354"/>
    <p:sldId id="1169" r:id="rId355"/>
    <p:sldId id="1170" r:id="rId356"/>
    <p:sldId id="1171" r:id="rId357"/>
    <p:sldId id="1172" r:id="rId358"/>
    <p:sldId id="1142" r:id="rId359"/>
    <p:sldId id="727" r:id="rId360"/>
    <p:sldId id="728" r:id="rId361"/>
    <p:sldId id="781" r:id="rId362"/>
    <p:sldId id="730" r:id="rId363"/>
    <p:sldId id="775" r:id="rId364"/>
    <p:sldId id="734" r:id="rId365"/>
    <p:sldId id="735" r:id="rId366"/>
    <p:sldId id="738" r:id="rId367"/>
    <p:sldId id="774" r:id="rId368"/>
    <p:sldId id="737" r:id="rId369"/>
    <p:sldId id="740" r:id="rId370"/>
    <p:sldId id="1179" r:id="rId371"/>
    <p:sldId id="1173" r:id="rId372"/>
    <p:sldId id="1174" r:id="rId373"/>
    <p:sldId id="1175" r:id="rId374"/>
    <p:sldId id="1176" r:id="rId375"/>
    <p:sldId id="1177" r:id="rId376"/>
    <p:sldId id="1178" r:id="rId377"/>
    <p:sldId id="968" r:id="rId378"/>
    <p:sldId id="969" r:id="rId379"/>
    <p:sldId id="986" r:id="rId380"/>
    <p:sldId id="427" r:id="rId381"/>
    <p:sldId id="688" r:id="rId382"/>
    <p:sldId id="689" r:id="rId383"/>
    <p:sldId id="731" r:id="rId384"/>
    <p:sldId id="732" r:id="rId385"/>
    <p:sldId id="758" r:id="rId386"/>
    <p:sldId id="759" r:id="rId387"/>
    <p:sldId id="916" r:id="rId388"/>
    <p:sldId id="917" r:id="rId389"/>
    <p:sldId id="840" r:id="rId390"/>
    <p:sldId id="841" r:id="rId391"/>
    <p:sldId id="939" r:id="rId392"/>
    <p:sldId id="766" r:id="rId393"/>
    <p:sldId id="767" r:id="rId394"/>
    <p:sldId id="776" r:id="rId395"/>
    <p:sldId id="752" r:id="rId396"/>
    <p:sldId id="753" r:id="rId397"/>
    <p:sldId id="764" r:id="rId398"/>
    <p:sldId id="765" r:id="rId399"/>
    <p:sldId id="874" r:id="rId400"/>
    <p:sldId id="946" r:id="rId401"/>
    <p:sldId id="777" r:id="rId402"/>
    <p:sldId id="762" r:id="rId403"/>
    <p:sldId id="763" r:id="rId404"/>
    <p:sldId id="769" r:id="rId405"/>
    <p:sldId id="770" r:id="rId406"/>
    <p:sldId id="873" r:id="rId407"/>
    <p:sldId id="875" r:id="rId408"/>
    <p:sldId id="943" r:id="rId409"/>
    <p:sldId id="755" r:id="rId410"/>
    <p:sldId id="754" r:id="rId411"/>
    <p:sldId id="760" r:id="rId412"/>
    <p:sldId id="952" r:id="rId413"/>
    <p:sldId id="768" r:id="rId414"/>
    <p:sldId id="761" r:id="rId415"/>
    <p:sldId id="861" r:id="rId416"/>
    <p:sldId id="862" r:id="rId417"/>
    <p:sldId id="756" r:id="rId418"/>
    <p:sldId id="771" r:id="rId419"/>
    <p:sldId id="876" r:id="rId420"/>
    <p:sldId id="877" r:id="rId421"/>
    <p:sldId id="1180" r:id="rId422"/>
    <p:sldId id="778" r:id="rId423"/>
    <p:sldId id="779" r:id="rId424"/>
    <p:sldId id="834" r:id="rId425"/>
    <p:sldId id="780" r:id="rId426"/>
    <p:sldId id="833" r:id="rId427"/>
    <p:sldId id="783" r:id="rId428"/>
    <p:sldId id="880" r:id="rId429"/>
    <p:sldId id="881" r:id="rId430"/>
    <p:sldId id="879" r:id="rId431"/>
    <p:sldId id="866" r:id="rId432"/>
    <p:sldId id="878" r:id="rId433"/>
    <p:sldId id="867" r:id="rId434"/>
    <p:sldId id="868" r:id="rId435"/>
    <p:sldId id="870" r:id="rId436"/>
    <p:sldId id="871" r:id="rId437"/>
    <p:sldId id="869" r:id="rId438"/>
    <p:sldId id="1182" r:id="rId439"/>
    <p:sldId id="1183" r:id="rId440"/>
    <p:sldId id="1184" r:id="rId441"/>
    <p:sldId id="1185" r:id="rId442"/>
    <p:sldId id="1186" r:id="rId443"/>
    <p:sldId id="1187" r:id="rId444"/>
    <p:sldId id="1188" r:id="rId445"/>
    <p:sldId id="1189" r:id="rId446"/>
    <p:sldId id="1190" r:id="rId447"/>
    <p:sldId id="1191" r:id="rId448"/>
    <p:sldId id="1192" r:id="rId449"/>
    <p:sldId id="1193" r:id="rId450"/>
    <p:sldId id="1194" r:id="rId451"/>
    <p:sldId id="1195" r:id="rId452"/>
    <p:sldId id="1196" r:id="rId453"/>
    <p:sldId id="1197" r:id="rId454"/>
    <p:sldId id="1198" r:id="rId455"/>
    <p:sldId id="1199" r:id="rId456"/>
    <p:sldId id="1200" r:id="rId457"/>
    <p:sldId id="1201" r:id="rId458"/>
    <p:sldId id="1202" r:id="rId459"/>
    <p:sldId id="1203" r:id="rId460"/>
    <p:sldId id="1204" r:id="rId461"/>
    <p:sldId id="1205" r:id="rId462"/>
    <p:sldId id="1206" r:id="rId463"/>
    <p:sldId id="1207" r:id="rId464"/>
    <p:sldId id="1208" r:id="rId465"/>
    <p:sldId id="1209" r:id="rId466"/>
    <p:sldId id="1210" r:id="rId467"/>
    <p:sldId id="1211" r:id="rId468"/>
    <p:sldId id="1212" r:id="rId469"/>
    <p:sldId id="1213" r:id="rId470"/>
    <p:sldId id="1214" r:id="rId471"/>
    <p:sldId id="1215" r:id="rId472"/>
    <p:sldId id="1216" r:id="rId473"/>
    <p:sldId id="1217" r:id="rId474"/>
    <p:sldId id="1218" r:id="rId475"/>
    <p:sldId id="1219" r:id="rId476"/>
    <p:sldId id="1220" r:id="rId477"/>
    <p:sldId id="1221" r:id="rId478"/>
    <p:sldId id="1222" r:id="rId479"/>
    <p:sldId id="1223" r:id="rId480"/>
    <p:sldId id="1224" r:id="rId481"/>
    <p:sldId id="1225" r:id="rId482"/>
    <p:sldId id="1226" r:id="rId483"/>
    <p:sldId id="1227" r:id="rId484"/>
    <p:sldId id="1228" r:id="rId485"/>
    <p:sldId id="1229" r:id="rId486"/>
    <p:sldId id="1230" r:id="rId487"/>
    <p:sldId id="1231" r:id="rId488"/>
    <p:sldId id="1232" r:id="rId489"/>
    <p:sldId id="1233" r:id="rId490"/>
    <p:sldId id="1234" r:id="rId491"/>
    <p:sldId id="1235" r:id="rId492"/>
    <p:sldId id="1236" r:id="rId493"/>
    <p:sldId id="1237" r:id="rId494"/>
    <p:sldId id="1238" r:id="rId495"/>
    <p:sldId id="1239" r:id="rId496"/>
    <p:sldId id="1240" r:id="rId497"/>
    <p:sldId id="1241" r:id="rId498"/>
    <p:sldId id="1242" r:id="rId499"/>
    <p:sldId id="1243" r:id="rId500"/>
    <p:sldId id="1244" r:id="rId501"/>
    <p:sldId id="1245" r:id="rId502"/>
    <p:sldId id="1246" r:id="rId503"/>
    <p:sldId id="1247" r:id="rId504"/>
    <p:sldId id="1248" r:id="rId505"/>
    <p:sldId id="1249" r:id="rId506"/>
    <p:sldId id="1250" r:id="rId507"/>
    <p:sldId id="1251" r:id="rId508"/>
    <p:sldId id="1252" r:id="rId509"/>
    <p:sldId id="1253" r:id="rId510"/>
    <p:sldId id="1254" r:id="rId511"/>
    <p:sldId id="1255" r:id="rId512"/>
    <p:sldId id="1256" r:id="rId513"/>
    <p:sldId id="1257" r:id="rId514"/>
    <p:sldId id="1258" r:id="rId515"/>
    <p:sldId id="1259" r:id="rId516"/>
    <p:sldId id="1260" r:id="rId517"/>
    <p:sldId id="1261" r:id="rId518"/>
    <p:sldId id="1262" r:id="rId519"/>
    <p:sldId id="1263" r:id="rId520"/>
    <p:sldId id="1264" r:id="rId521"/>
    <p:sldId id="1265" r:id="rId522"/>
    <p:sldId id="1266" r:id="rId523"/>
    <p:sldId id="1267" r:id="rId524"/>
    <p:sldId id="1268" r:id="rId525"/>
    <p:sldId id="1269" r:id="rId526"/>
    <p:sldId id="1270" r:id="rId527"/>
    <p:sldId id="1271" r:id="rId528"/>
    <p:sldId id="1272" r:id="rId529"/>
    <p:sldId id="1273" r:id="rId530"/>
    <p:sldId id="1274" r:id="rId531"/>
    <p:sldId id="1275" r:id="rId532"/>
    <p:sldId id="1276" r:id="rId533"/>
    <p:sldId id="1277" r:id="rId534"/>
    <p:sldId id="1278" r:id="rId535"/>
    <p:sldId id="1279" r:id="rId536"/>
    <p:sldId id="1280" r:id="rId537"/>
    <p:sldId id="1281" r:id="rId538"/>
    <p:sldId id="1282" r:id="rId539"/>
    <p:sldId id="1283" r:id="rId540"/>
    <p:sldId id="1284" r:id="rId541"/>
    <p:sldId id="1285" r:id="rId542"/>
    <p:sldId id="1286" r:id="rId543"/>
    <p:sldId id="1287" r:id="rId544"/>
    <p:sldId id="1288" r:id="rId545"/>
    <p:sldId id="1289" r:id="rId546"/>
    <p:sldId id="1290" r:id="rId547"/>
    <p:sldId id="1291" r:id="rId548"/>
    <p:sldId id="1292" r:id="rId549"/>
    <p:sldId id="1293" r:id="rId550"/>
    <p:sldId id="1294" r:id="rId551"/>
    <p:sldId id="1295" r:id="rId552"/>
    <p:sldId id="1296" r:id="rId553"/>
    <p:sldId id="1297" r:id="rId554"/>
    <p:sldId id="1298" r:id="rId555"/>
    <p:sldId id="1299" r:id="rId556"/>
    <p:sldId id="1300" r:id="rId557"/>
    <p:sldId id="1301" r:id="rId558"/>
    <p:sldId id="1302" r:id="rId559"/>
    <p:sldId id="1303" r:id="rId560"/>
    <p:sldId id="1304" r:id="rId561"/>
    <p:sldId id="1305" r:id="rId562"/>
    <p:sldId id="1306" r:id="rId563"/>
    <p:sldId id="1181" r:id="rId564"/>
    <p:sldId id="885" r:id="rId565"/>
    <p:sldId id="976" r:id="rId566"/>
    <p:sldId id="933" r:id="rId567"/>
    <p:sldId id="954" r:id="rId568"/>
    <p:sldId id="788" r:id="rId569"/>
    <p:sldId id="988" r:id="rId5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C41A1A"/>
    <a:srgbClr val="FE1212"/>
    <a:srgbClr val="C74C49"/>
    <a:srgbClr val="D9DD21"/>
    <a:srgbClr val="E01E1E"/>
    <a:srgbClr val="2658E6"/>
    <a:srgbClr val="7EEEE3"/>
    <a:srgbClr val="E1FBF9"/>
    <a:srgbClr val="D2E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p:scale>
          <a:sx n="100" d="100"/>
          <a:sy n="100" d="100"/>
        </p:scale>
        <p:origin x="1920" y="30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theme" Target="theme/theme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commentAuthors" Target="commentAuthor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viewProps" Target="view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tableStyles" Target="tableStyle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presProps" Target="presProp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t>26-01-2019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125</a:t>
            </a:fld>
            <a:endParaRPr lang="en-IN"/>
          </a:p>
        </p:txBody>
      </p:sp>
    </p:spTree>
    <p:extLst>
      <p:ext uri="{BB962C8B-B14F-4D97-AF65-F5344CB8AC3E}">
        <p14:creationId xmlns:p14="http://schemas.microsoft.com/office/powerpoint/2010/main" val="2751665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184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309</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310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311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357</a:t>
            </a:fld>
            <a:endParaRPr lang="en-IN"/>
          </a:p>
        </p:txBody>
      </p:sp>
    </p:spTree>
    <p:extLst>
      <p:ext uri="{BB962C8B-B14F-4D97-AF65-F5344CB8AC3E}">
        <p14:creationId xmlns:p14="http://schemas.microsoft.com/office/powerpoint/2010/main" val="3929818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430</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1/26/2019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1/26/2019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1/26/2019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1/26/2019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2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1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1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1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11697527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a:solidFill>
                  <a:schemeClr val="bg1"/>
                </a:solidFill>
              </a:rPr>
              <a:t>A referential 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DELETE attempt to remove a record from a parent table that has a matching value in a child table's foreign key columns.</a:t>
            </a:r>
          </a:p>
        </p:txBody>
      </p:sp>
    </p:spTree>
    <p:extLst>
      <p:ext uri="{BB962C8B-B14F-4D97-AF65-F5344CB8AC3E}">
        <p14:creationId xmlns:p14="http://schemas.microsoft.com/office/powerpoint/2010/main" val="2216512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41661349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12997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38175449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9255070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2696367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6939802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447171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36414401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31481221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35952901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val="37650640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2736904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969451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3123336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24931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620523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72561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2093260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278461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11078333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val="428056077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606262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5574" y="914400"/>
            <a:ext cx="8836025" cy="246221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this data is stored in the external hard drives in the form of bits and at a little high level, it can be said that the data is stored in files and folders. The physical level also discusses compression and encryption techniques.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Level</a:t>
            </a:r>
          </a:p>
        </p:txBody>
      </p:sp>
      <p:sp>
        <p:nvSpPr>
          <p:cNvPr id="6" name="Rectangle 1"/>
          <p:cNvSpPr>
            <a:spLocks noChangeArrowheads="1"/>
          </p:cNvSpPr>
          <p:nvPr/>
        </p:nvSpPr>
        <p:spPr bwMode="auto">
          <a:xfrm>
            <a:off x="155574"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External Level</a:t>
            </a:r>
          </a:p>
        </p:txBody>
      </p:sp>
      <p:sp>
        <p:nvSpPr>
          <p:cNvPr id="9" name="Rectangle 1"/>
          <p:cNvSpPr>
            <a:spLocks noChangeArrowheads="1"/>
          </p:cNvSpPr>
          <p:nvPr/>
        </p:nvSpPr>
        <p:spPr bwMode="auto">
          <a:xfrm>
            <a:off x="155574"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75041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mysql,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Problem</a:t>
            </a: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2" y="2255520"/>
          <a:ext cx="9143998" cy="1706880"/>
        </p:xfrm>
        <a:graphic>
          <a:graphicData uri="http://schemas.openxmlformats.org/drawingml/2006/table">
            <a:tbl>
              <a:tblPr/>
              <a:tblGrid>
                <a:gridCol w="1813034">
                  <a:extLst>
                    <a:ext uri="{9D8B030D-6E8A-4147-A177-3AD203B41FA5}">
                      <a16:colId xmlns:a16="http://schemas.microsoft.com/office/drawing/2014/main" val="20000"/>
                    </a:ext>
                  </a:extLst>
                </a:gridCol>
                <a:gridCol w="2128344">
                  <a:extLst>
                    <a:ext uri="{9D8B030D-6E8A-4147-A177-3AD203B41FA5}">
                      <a16:colId xmlns:a16="http://schemas.microsoft.com/office/drawing/2014/main" val="20001"/>
                    </a:ext>
                  </a:extLst>
                </a:gridCol>
                <a:gridCol w="2128344">
                  <a:extLst>
                    <a:ext uri="{9D8B030D-6E8A-4147-A177-3AD203B41FA5}">
                      <a16:colId xmlns:a16="http://schemas.microsoft.com/office/drawing/2014/main" val="20002"/>
                    </a:ext>
                  </a:extLst>
                </a:gridCol>
                <a:gridCol w="30742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sz="1800" b="0" i="0" u="none" strike="noStrike" cap="none" normalizeH="0" baseline="0">
                <a:ln>
                  <a:noFill/>
                </a:ln>
                <a:solidFill>
                  <a:schemeClr val="tx1"/>
                </a:solidFill>
                <a:effectLst/>
                <a:latin typeface="Arial" panose="020B0604020202020204" pitchFamily="34" charset="0"/>
              </a:rPr>
            </a:b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Solution</a:t>
            </a: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2864" y="2308969"/>
          <a:ext cx="9131136" cy="1280160"/>
        </p:xfrm>
        <a:graphic>
          <a:graphicData uri="http://schemas.openxmlformats.org/drawingml/2006/table">
            <a:tbl>
              <a:tblPr/>
              <a:tblGrid>
                <a:gridCol w="3043712">
                  <a:extLst>
                    <a:ext uri="{9D8B030D-6E8A-4147-A177-3AD203B41FA5}">
                      <a16:colId xmlns:a16="http://schemas.microsoft.com/office/drawing/2014/main" val="20000"/>
                    </a:ext>
                  </a:extLst>
                </a:gridCol>
                <a:gridCol w="3043712">
                  <a:extLst>
                    <a:ext uri="{9D8B030D-6E8A-4147-A177-3AD203B41FA5}">
                      <a16:colId xmlns:a16="http://schemas.microsoft.com/office/drawing/2014/main" val="20001"/>
                    </a:ext>
                  </a:extLst>
                </a:gridCol>
                <a:gridCol w="3043712">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5938" y="4389120"/>
          <a:ext cx="9144000" cy="1706880"/>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First Normal Form (1NF)</a:t>
            </a: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0" y="1752600"/>
          <a:ext cx="9144000" cy="1334546"/>
        </p:xfrm>
        <a:graphic>
          <a:graphicData uri="http://schemas.openxmlformats.org/drawingml/2006/table">
            <a:tbl>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0" y="4922520"/>
          <a:ext cx="9144000" cy="1706880"/>
        </p:xfrm>
        <a:graphic>
          <a:graphicData uri="http://schemas.openxmlformats.org/drawingml/2006/table">
            <a:tbl>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43539" y="4191000"/>
          <a:ext cx="9100460" cy="2133600"/>
        </p:xfrm>
        <a:graphic>
          <a:graphicData uri="http://schemas.openxmlformats.org/drawingml/2006/table">
            <a:tbl>
              <a:tblPr/>
              <a:tblGrid>
                <a:gridCol w="4550230">
                  <a:extLst>
                    <a:ext uri="{9D8B030D-6E8A-4147-A177-3AD203B41FA5}">
                      <a16:colId xmlns:a16="http://schemas.microsoft.com/office/drawing/2014/main" val="20000"/>
                    </a:ext>
                  </a:extLst>
                </a:gridCol>
                <a:gridCol w="455023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0" y="2255520"/>
          <a:ext cx="9144000" cy="1706880"/>
        </p:xfrm>
        <a:graphic>
          <a:graphicData uri="http://schemas.openxmlformats.org/drawingml/2006/table">
            <a:tbl>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769" y="4572000"/>
          <a:ext cx="9122230" cy="2133600"/>
        </p:xfrm>
        <a:graphic>
          <a:graphicData uri="http://schemas.openxmlformats.org/drawingml/2006/table">
            <a:tbl>
              <a:tblPr/>
              <a:tblGrid>
                <a:gridCol w="4561115">
                  <a:extLst>
                    <a:ext uri="{9D8B030D-6E8A-4147-A177-3AD203B41FA5}">
                      <a16:colId xmlns:a16="http://schemas.microsoft.com/office/drawing/2014/main" val="20000"/>
                    </a:ext>
                  </a:extLst>
                </a:gridCol>
                <a:gridCol w="456111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8" name="Rectangle 7"/>
          <p:cNvSpPr/>
          <p:nvPr/>
        </p:nvSpPr>
        <p:spPr>
          <a:xfrm>
            <a:off x="152400" y="838200"/>
            <a:ext cx="8839200"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a:extLst>
              <a:ext uri="{FF2B5EF4-FFF2-40B4-BE49-F238E27FC236}">
                <a16:creationId xmlns:a16="http://schemas.microsoft.com/office/drawing/2014/main" id="{88C248C0-0171-418E-822B-68A0575EF2D7}"/>
              </a:ext>
            </a:extLst>
          </p:cNvPr>
          <p:cNvGraphicFramePr>
            <a:graphicFrameLocks noGrp="1"/>
          </p:cNvGraphicFramePr>
          <p:nvPr>
            <p:extLst>
              <p:ext uri="{D42A27DB-BD31-4B8C-83A1-F6EECF244321}">
                <p14:modId xmlns:p14="http://schemas.microsoft.com/office/powerpoint/2010/main" val="385273660"/>
              </p:ext>
            </p:extLst>
          </p:nvPr>
        </p:nvGraphicFramePr>
        <p:xfrm>
          <a:off x="0" y="2907506"/>
          <a:ext cx="9144000" cy="1645920"/>
        </p:xfrm>
        <a:graphic>
          <a:graphicData uri="http://schemas.openxmlformats.org/drawingml/2006/table">
            <a:tbl>
              <a:tblPr/>
              <a:tblGrid>
                <a:gridCol w="2286000">
                  <a:extLst>
                    <a:ext uri="{9D8B030D-6E8A-4147-A177-3AD203B41FA5}">
                      <a16:colId xmlns:a16="http://schemas.microsoft.com/office/drawing/2014/main" val="2619458263"/>
                    </a:ext>
                  </a:extLst>
                </a:gridCol>
                <a:gridCol w="2286000">
                  <a:extLst>
                    <a:ext uri="{9D8B030D-6E8A-4147-A177-3AD203B41FA5}">
                      <a16:colId xmlns:a16="http://schemas.microsoft.com/office/drawing/2014/main" val="4091427797"/>
                    </a:ext>
                  </a:extLst>
                </a:gridCol>
                <a:gridCol w="2286000">
                  <a:extLst>
                    <a:ext uri="{9D8B030D-6E8A-4147-A177-3AD203B41FA5}">
                      <a16:colId xmlns:a16="http://schemas.microsoft.com/office/drawing/2014/main" val="2030132571"/>
                    </a:ext>
                  </a:extLst>
                </a:gridCol>
                <a:gridCol w="2286000">
                  <a:extLst>
                    <a:ext uri="{9D8B030D-6E8A-4147-A177-3AD203B41FA5}">
                      <a16:colId xmlns:a16="http://schemas.microsoft.com/office/drawing/2014/main" val="3195636965"/>
                    </a:ext>
                  </a:extLst>
                </a:gridCol>
              </a:tblGrid>
              <a:tr h="0">
                <a:tc>
                  <a:txBody>
                    <a:bodyPr/>
                    <a:lstStyle/>
                    <a:p>
                      <a:r>
                        <a:rPr lang="en-IN"/>
                        <a:t>Course code</a:t>
                      </a:r>
                    </a:p>
                  </a:txBody>
                  <a:tcPr anchor="ctr">
                    <a:lnL>
                      <a:noFill/>
                    </a:lnL>
                    <a:lnR>
                      <a:noFill/>
                    </a:lnR>
                    <a:lnT>
                      <a:noFill/>
                    </a:lnT>
                    <a:lnB>
                      <a:noFill/>
                    </a:lnB>
                  </a:tcPr>
                </a:tc>
                <a:tc>
                  <a:txBody>
                    <a:bodyPr/>
                    <a:lstStyle/>
                    <a:p>
                      <a:r>
                        <a:rPr lang="en-IN"/>
                        <a:t>Course venue</a:t>
                      </a:r>
                    </a:p>
                  </a:txBody>
                  <a:tcPr anchor="ctr">
                    <a:lnL>
                      <a:noFill/>
                    </a:lnL>
                    <a:lnR>
                      <a:noFill/>
                    </a:lnR>
                    <a:lnT>
                      <a:noFill/>
                    </a:lnT>
                    <a:lnB>
                      <a:noFill/>
                    </a:lnB>
                  </a:tcPr>
                </a:tc>
                <a:tc>
                  <a:txBody>
                    <a:bodyPr/>
                    <a:lstStyle/>
                    <a:p>
                      <a:r>
                        <a:rPr lang="en-IN"/>
                        <a:t>Instructor's name</a:t>
                      </a:r>
                    </a:p>
                  </a:txBody>
                  <a:tcPr anchor="ctr">
                    <a:lnL>
                      <a:noFill/>
                    </a:lnL>
                    <a:lnR>
                      <a:noFill/>
                    </a:lnR>
                    <a:lnT>
                      <a:noFill/>
                    </a:lnT>
                    <a:lnB>
                      <a:noFill/>
                    </a:lnB>
                  </a:tcPr>
                </a:tc>
                <a:tc>
                  <a:txBody>
                    <a:bodyPr/>
                    <a:lstStyle/>
                    <a:p>
                      <a:r>
                        <a:rPr lang="en-IN"/>
                        <a:t>Department</a:t>
                      </a:r>
                    </a:p>
                  </a:txBody>
                  <a:tcPr anchor="ctr">
                    <a:lnL>
                      <a:noFill/>
                    </a:lnL>
                    <a:lnR>
                      <a:noFill/>
                    </a:lnR>
                    <a:lnT>
                      <a:noFill/>
                    </a:lnT>
                    <a:lnB>
                      <a:noFill/>
                    </a:lnB>
                  </a:tcPr>
                </a:tc>
                <a:extLst>
                  <a:ext uri="{0D108BD9-81ED-4DB2-BD59-A6C34878D82A}">
                    <a16:rowId xmlns:a16="http://schemas.microsoft.com/office/drawing/2014/main" val="1363234263"/>
                  </a:ext>
                </a:extLst>
              </a:tr>
              <a:tr h="0">
                <a:tc>
                  <a:txBody>
                    <a:bodyPr/>
                    <a:lstStyle/>
                    <a:p>
                      <a:r>
                        <a:rPr lang="en-IN"/>
                        <a:t>MA214</a:t>
                      </a:r>
                    </a:p>
                  </a:txBody>
                  <a:tcPr anchor="ctr">
                    <a:lnL>
                      <a:noFill/>
                    </a:lnL>
                    <a:lnR>
                      <a:noFill/>
                    </a:lnR>
                    <a:lnT>
                      <a:noFill/>
                    </a:lnT>
                    <a:lnB>
                      <a:noFill/>
                    </a:lnB>
                  </a:tcPr>
                </a:tc>
                <a:tc>
                  <a:txBody>
                    <a:bodyPr/>
                    <a:lstStyle/>
                    <a:p>
                      <a:r>
                        <a:rPr lang="en-IN"/>
                        <a:t>Lecture Hall 18</a:t>
                      </a:r>
                    </a:p>
                  </a:txBody>
                  <a:tcPr anchor="ctr">
                    <a:lnL>
                      <a:noFill/>
                    </a:lnL>
                    <a:lnR>
                      <a:noFill/>
                    </a:lnR>
                    <a:lnT>
                      <a:noFill/>
                    </a:lnT>
                    <a:lnB>
                      <a:noFill/>
                    </a:lnB>
                  </a:tcPr>
                </a:tc>
                <a:tc>
                  <a:txBody>
                    <a:bodyPr/>
                    <a:lstStyle/>
                    <a:p>
                      <a:r>
                        <a:rPr lang="en-IN"/>
                        <a:t>Prof. Ronald</a:t>
                      </a:r>
                      <a:br>
                        <a:rPr lang="en-IN"/>
                      </a:br>
                      <a:endParaRPr lang="en-IN"/>
                    </a:p>
                  </a:txBody>
                  <a:tcPr anchor="ctr">
                    <a:lnL>
                      <a:noFill/>
                    </a:lnL>
                    <a:lnR>
                      <a:noFill/>
                    </a:lnR>
                    <a:lnT>
                      <a:noFill/>
                    </a:lnT>
                    <a:lnB>
                      <a:noFill/>
                    </a:lnB>
                  </a:tcPr>
                </a:tc>
                <a:tc>
                  <a:txBody>
                    <a:bodyPr/>
                    <a:lstStyle/>
                    <a:p>
                      <a:r>
                        <a:rPr lang="en-IN"/>
                        <a:t>Mathematics Department</a:t>
                      </a:r>
                    </a:p>
                  </a:txBody>
                  <a:tcPr anchor="ctr">
                    <a:lnL>
                      <a:noFill/>
                    </a:lnL>
                    <a:lnR>
                      <a:noFill/>
                    </a:lnR>
                    <a:lnT>
                      <a:noFill/>
                    </a:lnT>
                    <a:lnB>
                      <a:noFill/>
                    </a:lnB>
                  </a:tcPr>
                </a:tc>
                <a:extLst>
                  <a:ext uri="{0D108BD9-81ED-4DB2-BD59-A6C34878D82A}">
                    <a16:rowId xmlns:a16="http://schemas.microsoft.com/office/drawing/2014/main" val="3270795660"/>
                  </a:ext>
                </a:extLst>
              </a:tr>
              <a:tr h="0">
                <a:tc>
                  <a:txBody>
                    <a:bodyPr/>
                    <a:lstStyle/>
                    <a:p>
                      <a:r>
                        <a:rPr lang="en-IN" dirty="0"/>
                        <a:t>ME112</a:t>
                      </a:r>
                    </a:p>
                  </a:txBody>
                  <a:tcPr anchor="ctr">
                    <a:lnL>
                      <a:noFill/>
                    </a:lnL>
                    <a:lnR>
                      <a:noFill/>
                    </a:lnR>
                    <a:lnT>
                      <a:noFill/>
                    </a:lnT>
                    <a:lnB>
                      <a:noFill/>
                    </a:lnB>
                  </a:tcPr>
                </a:tc>
                <a:tc>
                  <a:txBody>
                    <a:bodyPr/>
                    <a:lstStyle/>
                    <a:p>
                      <a:r>
                        <a:rPr lang="en-IN"/>
                        <a:t>Auditorium building</a:t>
                      </a:r>
                    </a:p>
                  </a:txBody>
                  <a:tcPr anchor="ctr">
                    <a:lnL>
                      <a:noFill/>
                    </a:lnL>
                    <a:lnR>
                      <a:noFill/>
                    </a:lnR>
                    <a:lnT>
                      <a:noFill/>
                    </a:lnT>
                    <a:lnB>
                      <a:noFill/>
                    </a:lnB>
                  </a:tcPr>
                </a:tc>
                <a:tc>
                  <a:txBody>
                    <a:bodyPr/>
                    <a:lstStyle/>
                    <a:p>
                      <a:r>
                        <a:rPr lang="en-IN"/>
                        <a:t>Prof. John</a:t>
                      </a:r>
                    </a:p>
                  </a:txBody>
                  <a:tcPr anchor="ctr">
                    <a:lnL>
                      <a:noFill/>
                    </a:lnL>
                    <a:lnR>
                      <a:noFill/>
                    </a:lnR>
                    <a:lnT>
                      <a:noFill/>
                    </a:lnT>
                    <a:lnB>
                      <a:noFill/>
                    </a:lnB>
                  </a:tcPr>
                </a:tc>
                <a:tc>
                  <a:txBody>
                    <a:bodyPr/>
                    <a:lstStyle/>
                    <a:p>
                      <a:r>
                        <a:rPr lang="en-IN" dirty="0"/>
                        <a:t>Electronics Department</a:t>
                      </a:r>
                    </a:p>
                  </a:txBody>
                  <a:tcPr anchor="ctr">
                    <a:lnL>
                      <a:noFill/>
                    </a:lnL>
                    <a:lnR>
                      <a:noFill/>
                    </a:lnR>
                    <a:lnT>
                      <a:noFill/>
                    </a:lnT>
                    <a:lnB>
                      <a:noFill/>
                    </a:lnB>
                  </a:tcPr>
                </a:tc>
                <a:extLst>
                  <a:ext uri="{0D108BD9-81ED-4DB2-BD59-A6C34878D82A}">
                    <a16:rowId xmlns:a16="http://schemas.microsoft.com/office/drawing/2014/main" val="4155224976"/>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8" name="Rectangle 7"/>
          <p:cNvSpPr/>
          <p:nvPr/>
        </p:nvSpPr>
        <p:spPr>
          <a:xfrm>
            <a:off x="152400" y="838200"/>
            <a:ext cx="8839200" cy="461665"/>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TODO</a:t>
            </a:r>
            <a:endParaRPr lang="en-IN"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77053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8" name="Rectangle 7"/>
          <p:cNvSpPr/>
          <p:nvPr/>
        </p:nvSpPr>
        <p:spPr>
          <a:xfrm>
            <a:off x="152400" y="838200"/>
            <a:ext cx="8839200" cy="461665"/>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TODO</a:t>
            </a:r>
            <a:endParaRPr lang="en-IN"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3672910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8904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8814239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6644710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288240551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736238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7523323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0961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9754546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3127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24986011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429013872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145507132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640797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230624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6867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2467126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196938"/>
            <a:ext cx="5715000" cy="2324100"/>
          </a:xfrm>
          <a:prstGeom prst="rect">
            <a:avLst/>
          </a:prstGeom>
        </p:spPr>
      </p:pic>
    </p:spTree>
    <p:extLst>
      <p:ext uri="{BB962C8B-B14F-4D97-AF65-F5344CB8AC3E}">
        <p14:creationId xmlns:p14="http://schemas.microsoft.com/office/powerpoint/2010/main" val="9673052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val="171074673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7974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41514" y="495300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242793776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856188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59588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52400" y="5638800"/>
            <a:ext cx="5362575" cy="342900"/>
          </a:xfrm>
          <a:prstGeom prst="rect">
            <a:avLst/>
          </a:prstGeom>
        </p:spPr>
      </p:pic>
      <p:pic>
        <p:nvPicPr>
          <p:cNvPr id="7" name="Picture 6"/>
          <p:cNvPicPr>
            <a:picLocks noChangeAspect="1"/>
          </p:cNvPicPr>
          <p:nvPr/>
        </p:nvPicPr>
        <p:blipFill>
          <a:blip r:embed="rId3"/>
          <a:stretch>
            <a:fillRect/>
          </a:stretch>
        </p:blipFill>
        <p:spPr>
          <a:xfrm>
            <a:off x="228600" y="6096000"/>
            <a:ext cx="4629150" cy="2857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555240"/>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NOT 1;</a:t>
                      </a:r>
                    </a:p>
                  </a:txBody>
                  <a:tcPr anchor="ctr"/>
                </a:tc>
                <a:extLst>
                  <a:ext uri="{0D108BD9-81ED-4DB2-BD59-A6C34878D82A}">
                    <a16:rowId xmlns:a16="http://schemas.microsoft.com/office/drawing/2014/main" val="10003"/>
                  </a:ext>
                </a:extLst>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52400" y="4217075"/>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4091968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81940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88770538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819400"/>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3953479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819400"/>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Tree>
    <p:extLst>
      <p:ext uri="{BB962C8B-B14F-4D97-AF65-F5344CB8AC3E}">
        <p14:creationId xmlns:p14="http://schemas.microsoft.com/office/powerpoint/2010/main" val="418936452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819400"/>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953000"/>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006902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55898606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21105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2902519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5745450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6200" y="3249265"/>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163665"/>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79384509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13728852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043362"/>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Tree>
    <p:extLst>
      <p:ext uri="{BB962C8B-B14F-4D97-AF65-F5344CB8AC3E}">
        <p14:creationId xmlns:p14="http://schemas.microsoft.com/office/powerpoint/2010/main" val="215404171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775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2957874"/>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a:t>
            </a:r>
            <a:r>
              <a:rPr lang="en-IN" sz="1600" i="1" dirty="0" err="1">
                <a:solidFill>
                  <a:srgbClr val="FFFF00"/>
                </a:solidFill>
                <a:latin typeface="Arial" panose="020B0604020202020204" pitchFamily="34" charset="0"/>
                <a:cs typeface="Arial" panose="020B0604020202020204" pitchFamily="34" charset="0"/>
              </a:rPr>
              <a:t>Eg</a:t>
            </a:r>
            <a:r>
              <a:rPr lang="en-IN" sz="1600" i="1" dirty="0">
                <a:solidFill>
                  <a:srgbClr val="FFFF00"/>
                </a:solidFill>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399665275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7834792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sp>
        <p:nvSpPr>
          <p:cNvPr id="3" name="Rectangle 2"/>
          <p:cNvSpPr/>
          <p:nvPr/>
        </p:nvSpPr>
        <p:spPr>
          <a:xfrm>
            <a:off x="228600" y="5156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408499865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2895600" y="1371600"/>
            <a:ext cx="62484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381000" y="3272917"/>
            <a:ext cx="8382000" cy="685994"/>
          </a:xfrm>
          <a:prstGeom prst="rect">
            <a:avLst/>
          </a:prstGeom>
        </p:spPr>
      </p:pic>
    </p:spTree>
    <p:extLst>
      <p:ext uri="{BB962C8B-B14F-4D97-AF65-F5344CB8AC3E}">
        <p14:creationId xmlns:p14="http://schemas.microsoft.com/office/powerpoint/2010/main" val="35924807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134628"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236073090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9952350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Tree>
    <p:extLst>
      <p:ext uri="{BB962C8B-B14F-4D97-AF65-F5344CB8AC3E}">
        <p14:creationId xmlns:p14="http://schemas.microsoft.com/office/powerpoint/2010/main" val="415964996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6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3048000"/>
            <a:ext cx="8970104" cy="2133600"/>
          </a:xfrm>
          <a:prstGeom prst="rect">
            <a:avLst/>
          </a:prstGeom>
        </p:spPr>
      </p:pic>
      <p:pic>
        <p:nvPicPr>
          <p:cNvPr id="28" name="Picture 27"/>
          <p:cNvPicPr>
            <a:picLocks noChangeAspect="1"/>
          </p:cNvPicPr>
          <p:nvPr/>
        </p:nvPicPr>
        <p:blipFill>
          <a:blip r:embed="rId4"/>
          <a:stretch>
            <a:fillRect/>
          </a:stretch>
        </p:blipFill>
        <p:spPr>
          <a:xfrm>
            <a:off x="76200" y="5162550"/>
            <a:ext cx="9000000" cy="1697034"/>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85905682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9724696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extLst>
      <p:ext uri="{BB962C8B-B14F-4D97-AF65-F5344CB8AC3E}">
        <p14:creationId xmlns:p14="http://schemas.microsoft.com/office/powerpoint/2010/main" val="4155040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3436751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463136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081221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470086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9659296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20217357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284296611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478338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572398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451855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178456456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2118000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8113580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59120470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231017199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364186661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138178235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99835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43600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364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988919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3879365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129203441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462736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132992933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25491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10008478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2178627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5128281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val="2406561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val="133822700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109826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180134334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393634304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28687719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9256514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344626221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1979704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871478"/>
            <a:ext cx="8839200" cy="2708434"/>
          </a:xfrm>
          <a:prstGeom prst="rect">
            <a:avLst/>
          </a:prstGeom>
          <a:solidFill>
            <a:srgbClr val="B7F7E2"/>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52400" y="3872805"/>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val="64507137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14</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15. 16, and 17</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Big Data?</a:t>
            </a:r>
          </a:p>
        </p:txBody>
      </p:sp>
      <p:sp>
        <p:nvSpPr>
          <p:cNvPr id="2" name="Rectangle 1"/>
          <p:cNvSpPr/>
          <p:nvPr/>
        </p:nvSpPr>
        <p:spPr>
          <a:xfrm>
            <a:off x="190500" y="762000"/>
            <a:ext cx="8763000"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223156" y="1981200"/>
            <a:ext cx="8730343"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3Vs </a:t>
            </a:r>
          </a:p>
        </p:txBody>
      </p:sp>
      <p:sp>
        <p:nvSpPr>
          <p:cNvPr id="7" name="Rectangle 6"/>
          <p:cNvSpPr/>
          <p:nvPr/>
        </p:nvSpPr>
        <p:spPr>
          <a:xfrm>
            <a:off x="149188" y="762000"/>
            <a:ext cx="8845624" cy="2585323"/>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6858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8835" y="1874123"/>
            <a:ext cx="9125165" cy="4145677"/>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NoSQL Categories</a:t>
            </a:r>
          </a:p>
        </p:txBody>
      </p:sp>
      <p:sp>
        <p:nvSpPr>
          <p:cNvPr id="8" name="Rectangle 7"/>
          <p:cNvSpPr/>
          <p:nvPr/>
        </p:nvSpPr>
        <p:spPr>
          <a:xfrm>
            <a:off x="149188" y="762000"/>
            <a:ext cx="8845624"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228600" y="1752600"/>
          <a:ext cx="8661818" cy="1928616"/>
        </p:xfrm>
        <a:graphic>
          <a:graphicData uri="http://schemas.openxmlformats.org/drawingml/2006/table">
            <a:tbl>
              <a:tblPr firstRow="1" bandRow="1">
                <a:tableStyleId>{5940675A-B579-460E-94D1-54222C63F5DA}</a:tableStyleId>
              </a:tblPr>
              <a:tblGrid>
                <a:gridCol w="2794419">
                  <a:extLst>
                    <a:ext uri="{9D8B030D-6E8A-4147-A177-3AD203B41FA5}">
                      <a16:colId xmlns:a16="http://schemas.microsoft.com/office/drawing/2014/main" val="20000"/>
                    </a:ext>
                  </a:extLst>
                </a:gridCol>
                <a:gridCol w="5867399">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a:tc>
                <a:tc>
                  <a:txBody>
                    <a:bodyPr/>
                    <a:lstStyle/>
                    <a:p>
                      <a:r>
                        <a:rPr lang="en-US" dirty="0"/>
                        <a:t> HBase</a:t>
                      </a:r>
                    </a:p>
                  </a:txBody>
                  <a:tcPr/>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a:tc>
                <a:tc>
                  <a:txBody>
                    <a:bodyPr/>
                    <a:lstStyle/>
                    <a:p>
                      <a:r>
                        <a:rPr lang="en-US" dirty="0"/>
                        <a:t> MongoDB, CouchDB</a:t>
                      </a:r>
                    </a:p>
                  </a:txBody>
                  <a:tcPr/>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What is CAP Theorem?</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pic>
        <p:nvPicPr>
          <p:cNvPr id="5" name="Picture 2" descr="https://cdn-images-1.medium.com/max/1600/1*WPnv_6sG9k4oG3S1A09MD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8433"/>
            <a:ext cx="4143704" cy="32477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657600" y="838200"/>
            <a:ext cx="5334000" cy="1569660"/>
          </a:xfrm>
          <a:prstGeom prst="rect">
            <a:avLst/>
          </a:prstGeom>
        </p:spPr>
        <p:txBody>
          <a:bodyPr wrap="square">
            <a:spAutoFit/>
          </a:bodyPr>
          <a:lstStyle/>
          <a:p>
            <a:pPr algn="just"/>
            <a:r>
              <a:rPr lang="en-IN" sz="2400" dirty="0">
                <a:solidFill>
                  <a:srgbClr val="222635"/>
                </a:solidFill>
                <a:latin typeface="Cambria" panose="02040503050406030204" pitchFamily="18" charset="0"/>
              </a:rPr>
              <a:t>CAP theorem states that any database system can only attain two out of following states which is </a:t>
            </a:r>
            <a:r>
              <a:rPr lang="en-IN" sz="2400" b="1" i="1" dirty="0">
                <a:solidFill>
                  <a:schemeClr val="accent4">
                    <a:lumMod val="50000"/>
                  </a:schemeClr>
                </a:solidFill>
                <a:latin typeface="Cambria" panose="02040503050406030204" pitchFamily="18" charset="0"/>
              </a:rPr>
              <a:t>Consistency, Availability and Partition Tolerance</a:t>
            </a:r>
            <a:r>
              <a:rPr lang="en-IN" sz="2400" dirty="0">
                <a:solidFill>
                  <a:srgbClr val="222635"/>
                </a:solidFill>
                <a:latin typeface="Cambria" panose="02040503050406030204" pitchFamily="18" charset="0"/>
              </a:rPr>
              <a:t>. </a:t>
            </a:r>
            <a:endParaRPr lang="en-IN" sz="2400" dirty="0"/>
          </a:p>
        </p:txBody>
      </p:sp>
      <p:sp>
        <p:nvSpPr>
          <p:cNvPr id="7" name="Rectangle 6"/>
          <p:cNvSpPr/>
          <p:nvPr/>
        </p:nvSpPr>
        <p:spPr>
          <a:xfrm>
            <a:off x="228600" y="3810000"/>
            <a:ext cx="8763000" cy="2462213"/>
          </a:xfrm>
          <a:prstGeom prst="rect">
            <a:avLst/>
          </a:prstGeom>
        </p:spPr>
        <p:txBody>
          <a:bodyPr wrap="square">
            <a:spAutoFit/>
          </a:bodyPr>
          <a:lstStyle/>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Consistency</a:t>
            </a:r>
            <a:r>
              <a:rPr lang="en-IN" sz="2200" dirty="0">
                <a:solidFill>
                  <a:srgbClr val="222635"/>
                </a:solidFill>
                <a:latin typeface="Cambria" panose="02040503050406030204" pitchFamily="18" charset="0"/>
              </a:rPr>
              <a:t>: Any changes to a particular record stored in database, in form of inserts, updates or deletes is seen as it is, by other users accessing that record at that particular time.</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Availability</a:t>
            </a:r>
            <a:r>
              <a:rPr lang="en-IN" sz="2200" dirty="0">
                <a:solidFill>
                  <a:srgbClr val="222635"/>
                </a:solidFill>
                <a:latin typeface="Cambria" panose="02040503050406030204" pitchFamily="18" charset="0"/>
              </a:rPr>
              <a:t>: The system continues to work and serve data inspite of node failures.</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Partition</a:t>
            </a:r>
            <a:r>
              <a:rPr lang="en-IN" sz="2200" dirty="0">
                <a:solidFill>
                  <a:srgbClr val="222635"/>
                </a:solidFill>
                <a:latin typeface="Cambria" panose="02040503050406030204" pitchFamily="18" charset="0"/>
              </a:rPr>
              <a:t> </a:t>
            </a:r>
            <a:r>
              <a:rPr lang="en-IN" sz="2200" b="1" i="1" dirty="0">
                <a:solidFill>
                  <a:srgbClr val="C41A1A"/>
                </a:solidFill>
                <a:latin typeface="Cambria" panose="02040503050406030204" pitchFamily="18" charset="0"/>
              </a:rPr>
              <a:t>Tolerance</a:t>
            </a:r>
            <a:r>
              <a:rPr lang="en-IN" sz="2200" dirty="0">
                <a:solidFill>
                  <a:srgbClr val="222635"/>
                </a:solidFill>
                <a:latin typeface="Cambria" panose="02040503050406030204" pitchFamily="18" charset="0"/>
              </a:rPr>
              <a:t>: The database system could be stored based on distributed architecture such as Hadoop (HDFS).</a:t>
            </a:r>
            <a:endParaRPr lang="en-IN" sz="2200" b="0" i="0" dirty="0">
              <a:solidFill>
                <a:srgbClr val="222635"/>
              </a:solidFill>
              <a:effectLst/>
              <a:latin typeface="Cambria" panose="02040503050406030204" pitchFamily="18" charset="0"/>
            </a:endParaRPr>
          </a:p>
        </p:txBody>
      </p:sp>
    </p:spTree>
    <p:extLst>
      <p:ext uri="{BB962C8B-B14F-4D97-AF65-F5344CB8AC3E}">
        <p14:creationId xmlns:p14="http://schemas.microsoft.com/office/powerpoint/2010/main" val="182664891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609600" y="2895600"/>
            <a:ext cx="7924800"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86200"/>
            <a:ext cx="8001000" cy="243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5476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SQL vs NoSQL Database</a:t>
            </a:r>
          </a:p>
        </p:txBody>
      </p:sp>
      <p:sp>
        <p:nvSpPr>
          <p:cNvPr id="7" name="Rectangle 6"/>
          <p:cNvSpPr/>
          <p:nvPr/>
        </p:nvSpPr>
        <p:spPr>
          <a:xfrm>
            <a:off x="149188" y="1820882"/>
            <a:ext cx="8845624" cy="3970318"/>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49188" y="771197"/>
            <a:ext cx="8845624"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49188" y="762000"/>
            <a:ext cx="8845624"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49188" y="1885890"/>
            <a:ext cx="4261103"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6011" y="2430214"/>
            <a:ext cx="8811977"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381000" y="3381345"/>
          <a:ext cx="8382000" cy="2006600"/>
        </p:xfrm>
        <a:graphic>
          <a:graphicData uri="http://schemas.openxmlformats.org/drawingml/2006/table">
            <a:tbl>
              <a:tblPr>
                <a:tableStyleId>{5940675A-B579-460E-94D1-54222C63F5DA}</a:tableStyleId>
              </a:tblPr>
              <a:tblGrid>
                <a:gridCol w="25908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extLst>
                  <a:ext uri="{0D108BD9-81ED-4DB2-BD59-A6C34878D82A}">
                    <a16:rowId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49188" y="762000"/>
            <a:ext cx="8845624"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49188" y="1639669"/>
            <a:ext cx="8845624"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88" y="2514600"/>
            <a:ext cx="6403492"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document </a:t>
            </a:r>
          </a:p>
        </p:txBody>
      </p:sp>
      <p:sp>
        <p:nvSpPr>
          <p:cNvPr id="7" name="Rectangle 6"/>
          <p:cNvSpPr/>
          <p:nvPr/>
        </p:nvSpPr>
        <p:spPr>
          <a:xfrm>
            <a:off x="149188" y="762000"/>
            <a:ext cx="8845624" cy="923330"/>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49188" y="1875420"/>
            <a:ext cx="8845624"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84814" y="2971800"/>
            <a:ext cx="2464136"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3962400" y="2713820"/>
            <a:ext cx="5032412"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val="30330693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419100" y="2861953"/>
            <a:ext cx="8305800"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228600" y="335280"/>
          <a:ext cx="8763000" cy="1112520"/>
        </p:xfrm>
        <a:graphic>
          <a:graphicData uri="http://schemas.openxmlformats.org/drawingml/2006/table">
            <a:tbl>
              <a:tblPr firstRow="1" bandRow="1">
                <a:tableStyleId>{5940675A-B579-460E-94D1-54222C63F5DA}</a:tableStyleId>
              </a:tblPr>
              <a:tblGrid>
                <a:gridCol w="19812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752600">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pPr algn="ctr"/>
                      <a:r>
                        <a:rPr lang="en-US" sz="1800" dirty="0">
                          <a:solidFill>
                            <a:srgbClr val="C00000"/>
                          </a:solidFill>
                        </a:rPr>
                        <a:t>MongoDB</a:t>
                      </a:r>
                    </a:p>
                  </a:txBody>
                  <a:tcPr anchor="ctr"/>
                </a:tc>
                <a:tc>
                  <a:txBody>
                    <a:bodyPr/>
                    <a:lstStyle/>
                    <a:p>
                      <a:pPr algn="ctr"/>
                      <a:r>
                        <a:rPr lang="en-US" sz="1800" dirty="0">
                          <a:solidFill>
                            <a:srgbClr val="C00000"/>
                          </a:solidFill>
                        </a:rPr>
                        <a:t>Redis</a:t>
                      </a:r>
                    </a:p>
                  </a:txBody>
                  <a:tcPr anchor="ctr"/>
                </a:tc>
                <a:tc>
                  <a:txBody>
                    <a:bodyPr/>
                    <a:lstStyle/>
                    <a:p>
                      <a:pPr algn="ctr"/>
                      <a:r>
                        <a:rPr lang="en-US" sz="1800" dirty="0">
                          <a:solidFill>
                            <a:srgbClr val="C00000"/>
                          </a:solidFill>
                        </a:rPr>
                        <a:t>MySQL</a:t>
                      </a:r>
                    </a:p>
                  </a:txBody>
                  <a:tcPr anchor="ctr"/>
                </a:tc>
                <a:tc>
                  <a:txBody>
                    <a:bodyPr/>
                    <a:lstStyle/>
                    <a:p>
                      <a:pPr algn="ctr"/>
                      <a:r>
                        <a:rPr lang="en-US" sz="1800" dirty="0">
                          <a:solidFill>
                            <a:srgbClr val="C00000"/>
                          </a:solidFill>
                        </a:rPr>
                        <a:t>Oracle</a:t>
                      </a:r>
                    </a:p>
                  </a:txBody>
                  <a:tcPr anchor="ct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a:tc>
                <a:tc>
                  <a:txBody>
                    <a:bodyPr/>
                    <a:lstStyle/>
                    <a:p>
                      <a:pPr algn="ctr"/>
                      <a:r>
                        <a:rPr lang="en-US" sz="1800" dirty="0">
                          <a:solidFill>
                            <a:srgbClr val="FF5A36"/>
                          </a:solidFill>
                        </a:rPr>
                        <a:t>mongod</a:t>
                      </a:r>
                    </a:p>
                  </a:txBody>
                  <a:tcPr anchor="ctr"/>
                </a:tc>
                <a:tc>
                  <a:txBody>
                    <a:bodyPr/>
                    <a:lstStyle/>
                    <a:p>
                      <a:pPr algn="ctr"/>
                      <a:r>
                        <a:rPr lang="en-US" sz="1800" dirty="0">
                          <a:solidFill>
                            <a:srgbClr val="FF5A36"/>
                          </a:solidFill>
                        </a:rPr>
                        <a:t>redis-server</a:t>
                      </a:r>
                    </a:p>
                  </a:txBody>
                  <a:tcPr anchor="ctr"/>
                </a:tc>
                <a:tc>
                  <a:txBody>
                    <a:bodyPr/>
                    <a:lstStyle/>
                    <a:p>
                      <a:pPr algn="ctr"/>
                      <a:r>
                        <a:rPr lang="en-US" sz="1800" dirty="0">
                          <a:solidFill>
                            <a:srgbClr val="FF5A36"/>
                          </a:solidFill>
                        </a:rPr>
                        <a:t>mysqld</a:t>
                      </a:r>
                    </a:p>
                  </a:txBody>
                  <a:tcPr anchor="ctr"/>
                </a:tc>
                <a:tc>
                  <a:txBody>
                    <a:bodyPr/>
                    <a:lstStyle/>
                    <a:p>
                      <a:pPr algn="ctr"/>
                      <a:r>
                        <a:rPr lang="en-US" sz="1800" dirty="0">
                          <a:solidFill>
                            <a:srgbClr val="FF5A36"/>
                          </a:solidFill>
                        </a:rPr>
                        <a:t>oracle</a:t>
                      </a: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a:tc>
                <a:tc>
                  <a:txBody>
                    <a:bodyPr/>
                    <a:lstStyle/>
                    <a:p>
                      <a:pPr algn="ctr"/>
                      <a:r>
                        <a:rPr lang="en-US" sz="1800" dirty="0">
                          <a:solidFill>
                            <a:srgbClr val="FF5A36"/>
                          </a:solidFill>
                        </a:rPr>
                        <a:t>mongo</a:t>
                      </a:r>
                    </a:p>
                  </a:txBody>
                  <a:tcPr anchor="ctr"/>
                </a:tc>
                <a:tc>
                  <a:txBody>
                    <a:bodyPr/>
                    <a:lstStyle/>
                    <a:p>
                      <a:pPr algn="ctr"/>
                      <a:r>
                        <a:rPr lang="en-US" sz="1800" dirty="0">
                          <a:solidFill>
                            <a:srgbClr val="FF5A36"/>
                          </a:solidFill>
                        </a:rPr>
                        <a:t>redis-cli</a:t>
                      </a:r>
                    </a:p>
                  </a:txBody>
                  <a:tcPr anchor="ctr"/>
                </a:tc>
                <a:tc>
                  <a:txBody>
                    <a:bodyPr/>
                    <a:lstStyle/>
                    <a:p>
                      <a:pPr algn="ctr"/>
                      <a:r>
                        <a:rPr lang="en-US" sz="1800" dirty="0">
                          <a:solidFill>
                            <a:srgbClr val="FF5A36"/>
                          </a:solidFill>
                        </a:rPr>
                        <a:t>mysql</a:t>
                      </a:r>
                    </a:p>
                  </a:txBody>
                  <a:tcPr anchor="ctr"/>
                </a:tc>
                <a:tc>
                  <a:txBody>
                    <a:bodyPr/>
                    <a:lstStyle/>
                    <a:p>
                      <a:pPr algn="ctr"/>
                      <a:r>
                        <a:rPr lang="en-US" sz="1800" dirty="0">
                          <a:solidFill>
                            <a:srgbClr val="FF5A36"/>
                          </a:solidFill>
                        </a:rPr>
                        <a:t>sqlplus</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start server and client </a:t>
            </a:r>
          </a:p>
        </p:txBody>
      </p:sp>
      <p:sp>
        <p:nvSpPr>
          <p:cNvPr id="7" name="Rectangle 6"/>
          <p:cNvSpPr/>
          <p:nvPr/>
        </p:nvSpPr>
        <p:spPr>
          <a:xfrm>
            <a:off x="149188" y="762000"/>
            <a:ext cx="8845624"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88894" y="3200400"/>
            <a:ext cx="8766212"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46219" y="1219200"/>
            <a:ext cx="8155006"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46219" y="4669006"/>
            <a:ext cx="8845624"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46219" y="4502974"/>
            <a:ext cx="884859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88894" y="5097959"/>
            <a:ext cx="8766212"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202749" y="2743200"/>
            <a:ext cx="462498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82713" y="152400"/>
            <a:ext cx="8808887"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52399" y="1066800"/>
          <a:ext cx="8839201" cy="4551992"/>
        </p:xfrm>
        <a:graphic>
          <a:graphicData uri="http://schemas.openxmlformats.org/drawingml/2006/table">
            <a:tbl>
              <a:tblPr>
                <a:tableStyleId>{616DA210-FB5B-4158-B5E0-FEB733F419BA}</a:tableStyleId>
              </a:tblPr>
              <a:tblGrid>
                <a:gridCol w="886743">
                  <a:extLst>
                    <a:ext uri="{9D8B030D-6E8A-4147-A177-3AD203B41FA5}">
                      <a16:colId xmlns:a16="http://schemas.microsoft.com/office/drawing/2014/main" val="20000"/>
                    </a:ext>
                  </a:extLst>
                </a:gridCol>
                <a:gridCol w="7952458">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sp>
        <p:nvSpPr>
          <p:cNvPr id="2" name="Rectangle 1"/>
          <p:cNvSpPr/>
          <p:nvPr/>
        </p:nvSpPr>
        <p:spPr>
          <a:xfrm>
            <a:off x="152400" y="767355"/>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52400" y="1192887"/>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4800600" y="750532"/>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4800600" y="1176064"/>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57348" y="2056233"/>
            <a:ext cx="55066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57348" y="2481765"/>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4805548" y="2039410"/>
            <a:ext cx="68871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4805548" y="2464942"/>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217609" y="3369851"/>
            <a:ext cx="486030"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217609" y="3795383"/>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4865809" y="3353028"/>
            <a:ext cx="62408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4865809" y="3778560"/>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282242" y="4665657"/>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282242" y="5091189"/>
            <a:ext cx="689644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52401" y="1066800"/>
          <a:ext cx="8839200" cy="2875590"/>
        </p:xfrm>
        <a:graphic>
          <a:graphicData uri="http://schemas.openxmlformats.org/drawingml/2006/table">
            <a:tbl>
              <a:tblPr>
                <a:tableStyleId>{616DA210-FB5B-4158-B5E0-FEB733F419BA}</a:tableStyleId>
              </a:tblPr>
              <a:tblGrid>
                <a:gridCol w="886743">
                  <a:extLst>
                    <a:ext uri="{9D8B030D-6E8A-4147-A177-3AD203B41FA5}">
                      <a16:colId xmlns:a16="http://schemas.microsoft.com/office/drawing/2014/main" val="20000"/>
                    </a:ext>
                  </a:extLst>
                </a:gridCol>
                <a:gridCol w="7952457">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228600" y="4191000"/>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228601" y="4703403"/>
            <a:ext cx="7391400"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228600" y="5215806"/>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sp>
        <p:nvSpPr>
          <p:cNvPr id="4" name="Rectangle 3"/>
          <p:cNvSpPr/>
          <p:nvPr/>
        </p:nvSpPr>
        <p:spPr>
          <a:xfrm>
            <a:off x="152400" y="767355"/>
            <a:ext cx="57419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70434" y="1196156"/>
            <a:ext cx="727635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8234" y="2648928"/>
            <a:ext cx="756938"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86268" y="3077729"/>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8234" y="4459069"/>
            <a:ext cx="71846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86268" y="4887870"/>
            <a:ext cx="600997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41514" y="5498068"/>
            <a:ext cx="885008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41514" y="1773697"/>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08856" y="3607713"/>
            <a:ext cx="88560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419100" y="3958894"/>
            <a:ext cx="8305800"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ObjectId()  </a:t>
            </a:r>
          </a:p>
        </p:txBody>
      </p:sp>
      <p:sp>
        <p:nvSpPr>
          <p:cNvPr id="7" name="Rectangle 6"/>
          <p:cNvSpPr/>
          <p:nvPr/>
        </p:nvSpPr>
        <p:spPr>
          <a:xfrm>
            <a:off x="149188" y="762000"/>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70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41514" y="2236113"/>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list database </a:t>
            </a:r>
          </a:p>
        </p:txBody>
      </p:sp>
      <p:sp>
        <p:nvSpPr>
          <p:cNvPr id="7" name="Rectangle 6"/>
          <p:cNvSpPr/>
          <p:nvPr/>
        </p:nvSpPr>
        <p:spPr>
          <a:xfrm>
            <a:off x="149188" y="762000"/>
            <a:ext cx="8845624"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149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49188" y="1835382"/>
            <a:ext cx="855122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49188" y="3288268"/>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49188" y="3787047"/>
            <a:ext cx="8610600"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
        <p:nvSpPr>
          <p:cNvPr id="4" name="Rectangle 3"/>
          <p:cNvSpPr/>
          <p:nvPr/>
        </p:nvSpPr>
        <p:spPr>
          <a:xfrm>
            <a:off x="228600" y="76200"/>
            <a:ext cx="8686800"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use database </a:t>
            </a:r>
          </a:p>
        </p:txBody>
      </p:sp>
      <p:sp>
        <p:nvSpPr>
          <p:cNvPr id="7" name="Rectangle 6"/>
          <p:cNvSpPr/>
          <p:nvPr/>
        </p:nvSpPr>
        <p:spPr>
          <a:xfrm>
            <a:off x="149188" y="762000"/>
            <a:ext cx="8845624" cy="646331"/>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119776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287977" y="2560766"/>
            <a:ext cx="85512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85325692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49188" y="762000"/>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287977" y="2560766"/>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665130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49188" y="762000"/>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296388" y="4267200"/>
            <a:ext cx="8551223"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287976" y="2558111"/>
            <a:ext cx="8534399"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val="198968608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462055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mongoexport </a:t>
            </a:r>
          </a:p>
        </p:txBody>
      </p:sp>
      <p:sp>
        <p:nvSpPr>
          <p:cNvPr id="7" name="Rectangle 6"/>
          <p:cNvSpPr/>
          <p:nvPr/>
        </p:nvSpPr>
        <p:spPr>
          <a:xfrm>
            <a:off x="149188" y="762000"/>
            <a:ext cx="8845624"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287977" y="2560766"/>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8870031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a:solidFill>
                  <a:srgbClr val="FFFF00"/>
                </a:solidFill>
                <a:latin typeface="Arial" pitchFamily="34" charset="0"/>
                <a:cs typeface="Arial" pitchFamily="34" charset="0"/>
              </a:rPr>
              <a:t>new Date()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49188" y="762000"/>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70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41514" y="2236113"/>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db.getCollectionNames() </a:t>
            </a:r>
          </a:p>
        </p:txBody>
      </p:sp>
      <p:sp>
        <p:nvSpPr>
          <p:cNvPr id="7" name="Rectangle 6"/>
          <p:cNvSpPr/>
          <p:nvPr/>
        </p:nvSpPr>
        <p:spPr>
          <a:xfrm>
            <a:off x="149188" y="762000"/>
            <a:ext cx="8845624"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49188" y="1383966"/>
            <a:ext cx="88456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49188" y="24384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db.createCollection() </a:t>
            </a:r>
          </a:p>
        </p:txBody>
      </p:sp>
      <p:sp>
        <p:nvSpPr>
          <p:cNvPr id="7" name="Rectangle 6"/>
          <p:cNvSpPr/>
          <p:nvPr/>
        </p:nvSpPr>
        <p:spPr>
          <a:xfrm>
            <a:off x="76200" y="762000"/>
            <a:ext cx="8994812" cy="1477328"/>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49188" y="2472614"/>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76200" y="4419600"/>
            <a:ext cx="8994812"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47208" y="2943761"/>
            <a:ext cx="8768191"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db.collection.isCapped()</a:t>
            </a:r>
          </a:p>
        </p:txBody>
      </p:sp>
      <p:sp>
        <p:nvSpPr>
          <p:cNvPr id="7" name="Rectangle 6"/>
          <p:cNvSpPr/>
          <p:nvPr/>
        </p:nvSpPr>
        <p:spPr>
          <a:xfrm>
            <a:off x="76200" y="762000"/>
            <a:ext cx="8994812"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49188" y="13716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49188" y="20993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 </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8" name="Rectangle 7"/>
          <p:cNvSpPr/>
          <p:nvPr/>
        </p:nvSpPr>
        <p:spPr>
          <a:xfrm>
            <a:off x="149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49188" y="243840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db.getSiblingDB()</a:t>
            </a:r>
          </a:p>
        </p:txBody>
      </p:sp>
      <p:sp>
        <p:nvSpPr>
          <p:cNvPr id="7" name="Rectangle 6"/>
          <p:cNvSpPr/>
          <p:nvPr/>
        </p:nvSpPr>
        <p:spPr>
          <a:xfrm>
            <a:off x="76200" y="762000"/>
            <a:ext cx="8994812" cy="646331"/>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49188" y="1535668"/>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49188" y="20993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db.collection.renameCollection()</a:t>
            </a:r>
          </a:p>
        </p:txBody>
      </p:sp>
      <p:sp>
        <p:nvSpPr>
          <p:cNvPr id="8" name="Rectangle 7"/>
          <p:cNvSpPr/>
          <p:nvPr/>
        </p:nvSpPr>
        <p:spPr>
          <a:xfrm>
            <a:off x="149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49188" y="24041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9" name="Rectangle 8"/>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4" name="Rectangle 3"/>
          <p:cNvSpPr/>
          <p:nvPr/>
        </p:nvSpPr>
        <p:spPr>
          <a:xfrm>
            <a:off x="164032" y="3048000"/>
            <a:ext cx="8830780"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58154109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db.collection.drop()</a:t>
            </a:r>
          </a:p>
        </p:txBody>
      </p:sp>
      <p:sp>
        <p:nvSpPr>
          <p:cNvPr id="8" name="Rectangle 7"/>
          <p:cNvSpPr/>
          <p:nvPr/>
        </p:nvSpPr>
        <p:spPr>
          <a:xfrm>
            <a:off x="149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49188" y="24041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49188" y="762000"/>
            <a:ext cx="8845624"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419100" y="3678382"/>
            <a:ext cx="8305800"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397329" y="152400"/>
            <a:ext cx="8305800"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4" name="Rectangle 3"/>
          <p:cNvSpPr/>
          <p:nvPr/>
        </p:nvSpPr>
        <p:spPr>
          <a:xfrm>
            <a:off x="154136" y="1563469"/>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8876" y="2535217"/>
            <a:ext cx="8845624"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8876" y="4226831"/>
            <a:ext cx="1210588"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8876" y="4625783"/>
            <a:ext cx="525015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73928" y="5096470"/>
            <a:ext cx="8820884"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4888676" y="619526"/>
            <a:ext cx="4219700"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9" name="Rectangle 8"/>
          <p:cNvSpPr/>
          <p:nvPr/>
        </p:nvSpPr>
        <p:spPr>
          <a:xfrm>
            <a:off x="149188" y="2177296"/>
            <a:ext cx="8845624"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54136" y="1219200"/>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db.collection.find()[&lt;index_number&gt;] </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9" name="Rectangle 8"/>
          <p:cNvSpPr/>
          <p:nvPr/>
        </p:nvSpPr>
        <p:spPr>
          <a:xfrm>
            <a:off x="149188" y="2832318"/>
            <a:ext cx="8845624"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49188" y="1563469"/>
            <a:ext cx="8845624"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cursor with db.collection.find() </a:t>
            </a:r>
          </a:p>
        </p:txBody>
      </p:sp>
      <p:sp>
        <p:nvSpPr>
          <p:cNvPr id="7" name="Rectangle 6"/>
          <p:cNvSpPr/>
          <p:nvPr/>
        </p:nvSpPr>
        <p:spPr>
          <a:xfrm>
            <a:off x="149188" y="762000"/>
            <a:ext cx="8845624"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54136" y="1840468"/>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8876" y="2526268"/>
            <a:ext cx="3736985"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224432" y="3048000"/>
            <a:ext cx="87703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2247774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db.collection.find().sort({ })</a:t>
            </a:r>
          </a:p>
        </p:txBody>
      </p:sp>
      <p:sp>
        <p:nvSpPr>
          <p:cNvPr id="7" name="Rectangle 6"/>
          <p:cNvSpPr/>
          <p:nvPr/>
        </p:nvSpPr>
        <p:spPr>
          <a:xfrm>
            <a:off x="149188" y="762000"/>
            <a:ext cx="8845624"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54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0073" y="2782669"/>
            <a:ext cx="8823853" cy="646331"/>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0072" y="3768804"/>
            <a:ext cx="882385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29467930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db.collection.find().limit()</a:t>
            </a:r>
          </a:p>
        </p:txBody>
      </p:sp>
      <p:sp>
        <p:nvSpPr>
          <p:cNvPr id="7" name="Rectangle 6"/>
          <p:cNvSpPr/>
          <p:nvPr/>
        </p:nvSpPr>
        <p:spPr>
          <a:xfrm>
            <a:off x="149188" y="762000"/>
            <a:ext cx="8845624" cy="646331"/>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54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49188" y="2676436"/>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31666" y="49975"/>
            <a:ext cx="3778333"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29834256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db.collection.find().skip()</a:t>
            </a:r>
          </a:p>
        </p:txBody>
      </p:sp>
      <p:sp>
        <p:nvSpPr>
          <p:cNvPr id="7" name="Rectangle 6"/>
          <p:cNvSpPr/>
          <p:nvPr/>
        </p:nvSpPr>
        <p:spPr>
          <a:xfrm>
            <a:off x="149188" y="762000"/>
            <a:ext cx="8845624" cy="646331"/>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54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0074" y="2918936"/>
            <a:ext cx="883473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15896727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db.collection.find().count()</a:t>
            </a:r>
          </a:p>
        </p:txBody>
      </p:sp>
      <p:sp>
        <p:nvSpPr>
          <p:cNvPr id="7" name="Rectangle 6"/>
          <p:cNvSpPr/>
          <p:nvPr/>
        </p:nvSpPr>
        <p:spPr>
          <a:xfrm>
            <a:off x="149188" y="762000"/>
            <a:ext cx="8845624" cy="1200329"/>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54136" y="2048470"/>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49188" y="3429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
        <p:nvSpPr>
          <p:cNvPr id="3" name="Rectangle 2"/>
          <p:cNvSpPr/>
          <p:nvPr/>
        </p:nvSpPr>
        <p:spPr>
          <a:xfrm>
            <a:off x="419100" y="3059668"/>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18189532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db.collection.distinct()</a:t>
            </a:r>
          </a:p>
        </p:txBody>
      </p:sp>
      <p:sp>
        <p:nvSpPr>
          <p:cNvPr id="7" name="Rectangle 6"/>
          <p:cNvSpPr/>
          <p:nvPr/>
        </p:nvSpPr>
        <p:spPr>
          <a:xfrm>
            <a:off x="149188" y="762000"/>
            <a:ext cx="8845624"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54136" y="1676400"/>
            <a:ext cx="58833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49188" y="2345829"/>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49188" y="3839204"/>
            <a:ext cx="8845624"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
        <p:nvSpPr>
          <p:cNvPr id="3" name="Rectangle 2"/>
          <p:cNvSpPr/>
          <p:nvPr/>
        </p:nvSpPr>
        <p:spPr>
          <a:xfrm>
            <a:off x="419100" y="3059668"/>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232655959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db.collection.count[Documents]() </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4" name="Rectangle 3"/>
          <p:cNvSpPr/>
          <p:nvPr/>
        </p:nvSpPr>
        <p:spPr>
          <a:xfrm>
            <a:off x="154136" y="2173069"/>
            <a:ext cx="676980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49188" y="4419600"/>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49188" y="2819400"/>
          <a:ext cx="8845624" cy="1421130"/>
        </p:xfrm>
        <a:graphic>
          <a:graphicData uri="http://schemas.openxmlformats.org/drawingml/2006/table">
            <a:tbl>
              <a:tblPr>
                <a:tableStyleId>{5940675A-B579-460E-94D1-54222C63F5DA}</a:tableStyleId>
              </a:tblPr>
              <a:tblGrid>
                <a:gridCol w="1755812">
                  <a:extLst>
                    <a:ext uri="{9D8B030D-6E8A-4147-A177-3AD203B41FA5}">
                      <a16:colId xmlns:a16="http://schemas.microsoft.com/office/drawing/2014/main" val="20000"/>
                    </a:ext>
                  </a:extLst>
                </a:gridCol>
                <a:gridCol w="7089812">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25" marR="47625" marB="114300" anchor="ctr">
                    <a:solidFill>
                      <a:schemeClr val="bg2"/>
                    </a:solidFill>
                  </a:tcPr>
                </a:tc>
                <a:tc>
                  <a:txBody>
                    <a:bodyPr/>
                    <a:lstStyle/>
                    <a:p>
                      <a:pPr algn="l"/>
                      <a:r>
                        <a:rPr lang="en-IN" dirty="0">
                          <a:effectLst/>
                        </a:rPr>
                        <a:t>  Description</a:t>
                      </a:r>
                    </a:p>
                  </a:txBody>
                  <a:tcPr marL="47625" marR="47625"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25" marR="47625" marT="104775" marB="114300" anchor="ctr"/>
                </a:tc>
                <a:tc>
                  <a:txBody>
                    <a:bodyPr/>
                    <a:lstStyle/>
                    <a:p>
                      <a:pPr algn="l"/>
                      <a:r>
                        <a:rPr lang="en-IN" dirty="0">
                          <a:effectLst/>
                        </a:rPr>
                        <a:t>  Optional. The maximum number of documents to count.</a:t>
                      </a:r>
                    </a:p>
                  </a:txBody>
                  <a:tcPr marL="47625" marR="47625"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25" marR="47625" marT="104775" marB="114300" anchor="ctr"/>
                </a:tc>
                <a:tc>
                  <a:txBody>
                    <a:bodyPr/>
                    <a:lstStyle/>
                    <a:p>
                      <a:pPr algn="l"/>
                      <a:r>
                        <a:rPr lang="en-IN" dirty="0">
                          <a:effectLst/>
                        </a:rPr>
                        <a:t>  Optional. The number of documents to skip before counting.</a:t>
                      </a:r>
                    </a:p>
                  </a:txBody>
                  <a:tcPr marL="47625" marR="47625"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db.collection.findOne() </a:t>
            </a:r>
          </a:p>
        </p:txBody>
      </p:sp>
      <p:sp>
        <p:nvSpPr>
          <p:cNvPr id="7" name="Rectangle 6"/>
          <p:cNvSpPr/>
          <p:nvPr/>
        </p:nvSpPr>
        <p:spPr>
          <a:xfrm>
            <a:off x="149188" y="762000"/>
            <a:ext cx="8845624"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54136" y="2173069"/>
            <a:ext cx="5250155"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49188" y="2971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
        <p:nvSpPr>
          <p:cNvPr id="4" name="Rectangle 3"/>
          <p:cNvSpPr/>
          <p:nvPr/>
        </p:nvSpPr>
        <p:spPr>
          <a:xfrm>
            <a:off x="266700" y="304800"/>
            <a:ext cx="8610600"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db.collection.save()()</a:t>
            </a:r>
          </a:p>
        </p:txBody>
      </p:sp>
      <p:sp>
        <p:nvSpPr>
          <p:cNvPr id="4" name="Rectangle 3"/>
          <p:cNvSpPr/>
          <p:nvPr/>
        </p:nvSpPr>
        <p:spPr>
          <a:xfrm>
            <a:off x="133354" y="1497568"/>
            <a:ext cx="8861458"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49188" y="762000"/>
            <a:ext cx="8845624"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53146" y="2379583"/>
            <a:ext cx="8841666"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38705049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a:t>
            </a:r>
          </a:p>
        </p:txBody>
      </p:sp>
      <p:sp>
        <p:nvSpPr>
          <p:cNvPr id="4" name="Rectangle 3"/>
          <p:cNvSpPr/>
          <p:nvPr/>
        </p:nvSpPr>
        <p:spPr>
          <a:xfrm>
            <a:off x="133354" y="1497568"/>
            <a:ext cx="790953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53146" y="2379583"/>
            <a:ext cx="8841666"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30048216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db.collection.insertOne()</a:t>
            </a:r>
          </a:p>
        </p:txBody>
      </p:sp>
      <p:sp>
        <p:nvSpPr>
          <p:cNvPr id="4" name="Rectangle 3"/>
          <p:cNvSpPr/>
          <p:nvPr/>
        </p:nvSpPr>
        <p:spPr>
          <a:xfrm>
            <a:off x="133354" y="1497568"/>
            <a:ext cx="4870244"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53146" y="2233136"/>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39268530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db.collection.insertMany()</a:t>
            </a:r>
          </a:p>
        </p:txBody>
      </p:sp>
      <p:sp>
        <p:nvSpPr>
          <p:cNvPr id="4" name="Rectangle 3"/>
          <p:cNvSpPr/>
          <p:nvPr/>
        </p:nvSpPr>
        <p:spPr>
          <a:xfrm>
            <a:off x="133354" y="1497568"/>
            <a:ext cx="854272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53146" y="2233136"/>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200149041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object</a:t>
            </a:r>
          </a:p>
        </p:txBody>
      </p:sp>
      <p:sp>
        <p:nvSpPr>
          <p:cNvPr id="4" name="Rectangle 3"/>
          <p:cNvSpPr/>
          <p:nvPr/>
        </p:nvSpPr>
        <p:spPr>
          <a:xfrm>
            <a:off x="133354" y="1219200"/>
            <a:ext cx="170431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33354" y="1764767"/>
            <a:ext cx="8861458"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52400" y="268069"/>
            <a:ext cx="8839200"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load(file.js)</a:t>
            </a:r>
          </a:p>
        </p:txBody>
      </p:sp>
      <p:sp>
        <p:nvSpPr>
          <p:cNvPr id="4" name="Rectangle 3"/>
          <p:cNvSpPr/>
          <p:nvPr/>
        </p:nvSpPr>
        <p:spPr>
          <a:xfrm>
            <a:off x="133354" y="1219200"/>
            <a:ext cx="8861458"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49188" y="762000"/>
            <a:ext cx="8845624"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49188" y="4953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49188" y="2209800"/>
            <a:ext cx="8829790"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function</a:t>
            </a:r>
          </a:p>
        </p:txBody>
      </p:sp>
      <p:sp>
        <p:nvSpPr>
          <p:cNvPr id="8" name="Rectangle 7"/>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3" name="Rectangle 2"/>
          <p:cNvSpPr/>
          <p:nvPr/>
        </p:nvSpPr>
        <p:spPr>
          <a:xfrm>
            <a:off x="149188" y="1447800"/>
            <a:ext cx="8845624"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224772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Tree>
    <p:extLst>
      <p:ext uri="{BB962C8B-B14F-4D97-AF65-F5344CB8AC3E}">
        <p14:creationId xmlns:p14="http://schemas.microsoft.com/office/powerpoint/2010/main" val="1052945662"/>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a:t>
            </a:r>
          </a:p>
        </p:txBody>
      </p:sp>
      <p:sp>
        <p:nvSpPr>
          <p:cNvPr id="4" name="Rectangle 3"/>
          <p:cNvSpPr/>
          <p:nvPr/>
        </p:nvSpPr>
        <p:spPr>
          <a:xfrm>
            <a:off x="133354" y="1611868"/>
            <a:ext cx="740298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49188" y="762000"/>
            <a:ext cx="8845624"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0" y="3352800"/>
            <a:ext cx="914400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32657" y="2438400"/>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db.collection.updateOne()</a:t>
            </a:r>
          </a:p>
        </p:txBody>
      </p:sp>
      <p:sp>
        <p:nvSpPr>
          <p:cNvPr id="7" name="Rectangle 6"/>
          <p:cNvSpPr/>
          <p:nvPr/>
        </p:nvSpPr>
        <p:spPr>
          <a:xfrm>
            <a:off x="149188" y="762000"/>
            <a:ext cx="8845624"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54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49188" y="1981200"/>
            <a:ext cx="8845624"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49188" y="5021759"/>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23" name="Group 22"/>
          <p:cNvGrpSpPr/>
          <p:nvPr/>
        </p:nvGrpSpPr>
        <p:grpSpPr>
          <a:xfrm>
            <a:off x="819068" y="2502932"/>
            <a:ext cx="7431399"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17034" y="2537918"/>
            <a:ext cx="8193399"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db.collection.updateMany()</a:t>
            </a:r>
          </a:p>
        </p:txBody>
      </p:sp>
      <p:sp>
        <p:nvSpPr>
          <p:cNvPr id="7" name="Rectangle 6"/>
          <p:cNvSpPr/>
          <p:nvPr/>
        </p:nvSpPr>
        <p:spPr>
          <a:xfrm>
            <a:off x="149188" y="762000"/>
            <a:ext cx="8845624"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54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32657" y="1981200"/>
            <a:ext cx="8962155"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49188" y="5105400"/>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94432683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$inc</a:t>
            </a:r>
          </a:p>
        </p:txBody>
      </p:sp>
      <p:sp>
        <p:nvSpPr>
          <p:cNvPr id="7" name="Rectangle 6"/>
          <p:cNvSpPr/>
          <p:nvPr/>
        </p:nvSpPr>
        <p:spPr>
          <a:xfrm>
            <a:off x="149188" y="762000"/>
            <a:ext cx="8845624"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49188" y="235475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
        <p:nvSpPr>
          <p:cNvPr id="4"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$unset</a:t>
            </a:r>
          </a:p>
        </p:txBody>
      </p:sp>
      <p:sp>
        <p:nvSpPr>
          <p:cNvPr id="7" name="Rectangle 6"/>
          <p:cNvSpPr/>
          <p:nvPr/>
        </p:nvSpPr>
        <p:spPr>
          <a:xfrm>
            <a:off x="149188" y="762000"/>
            <a:ext cx="8845624"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49188" y="2354759"/>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9983294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351" y="3056906"/>
            <a:ext cx="7443298" cy="2810494"/>
          </a:xfrm>
          <a:prstGeom prst="rect">
            <a:avLst/>
          </a:prstGeom>
        </p:spPr>
      </p:pic>
    </p:spTree>
    <p:extLst>
      <p:ext uri="{BB962C8B-B14F-4D97-AF65-F5344CB8AC3E}">
        <p14:creationId xmlns:p14="http://schemas.microsoft.com/office/powerpoint/2010/main" val="141578042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db.collection.replaceOne()</a:t>
            </a:r>
          </a:p>
        </p:txBody>
      </p:sp>
      <p:sp>
        <p:nvSpPr>
          <p:cNvPr id="7" name="Rectangle 6"/>
          <p:cNvSpPr/>
          <p:nvPr/>
        </p:nvSpPr>
        <p:spPr>
          <a:xfrm>
            <a:off x="149188" y="762000"/>
            <a:ext cx="8845624"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49188" y="235475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db.collection.deleteOne()</a:t>
            </a:r>
          </a:p>
        </p:txBody>
      </p:sp>
      <p:sp>
        <p:nvSpPr>
          <p:cNvPr id="7" name="Rectangle 6"/>
          <p:cNvSpPr/>
          <p:nvPr/>
        </p:nvSpPr>
        <p:spPr>
          <a:xfrm>
            <a:off x="149188" y="762000"/>
            <a:ext cx="8845624"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49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db.collection.deleteMany()</a:t>
            </a:r>
          </a:p>
        </p:txBody>
      </p:sp>
      <p:sp>
        <p:nvSpPr>
          <p:cNvPr id="7" name="Rectangle 6"/>
          <p:cNvSpPr/>
          <p:nvPr/>
        </p:nvSpPr>
        <p:spPr>
          <a:xfrm>
            <a:off x="149188" y="762000"/>
            <a:ext cx="8845624"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49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419100" y="299555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0" y="7620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838200">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6152811" y="76200"/>
            <a:ext cx="2980303"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32657" y="260866"/>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db.collection.aggregate()</a:t>
            </a:r>
          </a:p>
        </p:txBody>
      </p:sp>
      <p:sp>
        <p:nvSpPr>
          <p:cNvPr id="8" name="Rectangle 7"/>
          <p:cNvSpPr/>
          <p:nvPr/>
        </p:nvSpPr>
        <p:spPr>
          <a:xfrm>
            <a:off x="154136" y="2438400"/>
            <a:ext cx="87365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24448" y="3349823"/>
            <a:ext cx="8766212"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0" y="12192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838200">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32657" y="718066"/>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077218"/>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aggregation &lt;stageOperators&gt;  and aggregation &lt;expression&gt;</a:t>
            </a:r>
          </a:p>
        </p:txBody>
      </p:sp>
      <p:sp>
        <p:nvSpPr>
          <p:cNvPr id="7" name="Rectangle 6"/>
          <p:cNvSpPr/>
          <p:nvPr/>
        </p:nvSpPr>
        <p:spPr>
          <a:xfrm>
            <a:off x="149188" y="1254825"/>
            <a:ext cx="8845624"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49188" y="1764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91547" y="5486400"/>
            <a:ext cx="8845624"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88773" y="5955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49188" y="2231648"/>
            <a:ext cx="876126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6010" y="3286825"/>
          <a:ext cx="8784026" cy="2250440"/>
        </p:xfrm>
        <a:graphic>
          <a:graphicData uri="http://schemas.openxmlformats.org/drawingml/2006/table">
            <a:tbl>
              <a:tblPr firstRow="1" bandRow="1">
                <a:tableStyleId>{5940675A-B579-460E-94D1-54222C63F5DA}</a:tableStyleId>
              </a:tblPr>
              <a:tblGrid>
                <a:gridCol w="4392013">
                  <a:extLst>
                    <a:ext uri="{9D8B030D-6E8A-4147-A177-3AD203B41FA5}">
                      <a16:colId xmlns:a16="http://schemas.microsoft.com/office/drawing/2014/main" val="20000"/>
                    </a:ext>
                  </a:extLst>
                </a:gridCol>
                <a:gridCol w="4392013">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r>
                        <a:rPr kumimoji="0" lang="en-US" kern="1200" dirty="0">
                          <a:solidFill>
                            <a:srgbClr val="036883"/>
                          </a:solidFill>
                          <a:latin typeface="+mn-lt"/>
                          <a:ea typeface="+mn-ea"/>
                          <a:cs typeface="+mn-cs"/>
                        </a:rPr>
                        <a:t>  $sort  </a:t>
                      </a:r>
                    </a:p>
                  </a:txBody>
                  <a:tcPr/>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a:tc>
                <a:tc>
                  <a:txBody>
                    <a:bodyPr/>
                    <a:lstStyle/>
                    <a:p>
                      <a:r>
                        <a:rPr kumimoji="0" lang="en-US" kern="1200" dirty="0">
                          <a:solidFill>
                            <a:srgbClr val="036883"/>
                          </a:solidFill>
                          <a:latin typeface="+mn-lt"/>
                          <a:ea typeface="+mn-ea"/>
                          <a:cs typeface="+mn-cs"/>
                        </a:rPr>
                        <a:t>  $skip</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a:tc>
                <a:tc>
                  <a:txBody>
                    <a:bodyPr/>
                    <a:lstStyle/>
                    <a:p>
                      <a:r>
                        <a:rPr kumimoji="0" lang="en-US" kern="1200" dirty="0">
                          <a:solidFill>
                            <a:srgbClr val="036883"/>
                          </a:solidFill>
                          <a:latin typeface="+mn-lt"/>
                          <a:ea typeface="+mn-ea"/>
                          <a:cs typeface="+mn-cs"/>
                        </a:rPr>
                        <a:t>  $count</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endParaRPr kumimoji="0" lang="en-US" kern="1200" dirty="0">
                        <a:solidFill>
                          <a:srgbClr val="036883"/>
                        </a:solidFill>
                        <a:latin typeface="+mn-lt"/>
                        <a:ea typeface="+mn-ea"/>
                        <a:cs typeface="+mn-cs"/>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1700612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$match </a:t>
            </a:r>
          </a:p>
        </p:txBody>
      </p:sp>
      <p:sp>
        <p:nvSpPr>
          <p:cNvPr id="7" name="Rectangle 6"/>
          <p:cNvSpPr/>
          <p:nvPr/>
        </p:nvSpPr>
        <p:spPr>
          <a:xfrm>
            <a:off x="149188" y="762000"/>
            <a:ext cx="8845624"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49188" y="2133600"/>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419100" y="304800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$project </a:t>
            </a:r>
          </a:p>
        </p:txBody>
      </p:sp>
      <p:sp>
        <p:nvSpPr>
          <p:cNvPr id="7" name="Rectangle 6"/>
          <p:cNvSpPr/>
          <p:nvPr/>
        </p:nvSpPr>
        <p:spPr>
          <a:xfrm>
            <a:off x="149188" y="762000"/>
            <a:ext cx="8845624" cy="923330"/>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49188" y="1812429"/>
            <a:ext cx="876126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49188" y="2422029"/>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
        <p:nvSpPr>
          <p:cNvPr id="4" name="Rectangle 3"/>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arithmetic expression operators</a:t>
            </a:r>
          </a:p>
        </p:txBody>
      </p:sp>
      <p:sp>
        <p:nvSpPr>
          <p:cNvPr id="7" name="Rectangle 6"/>
          <p:cNvSpPr/>
          <p:nvPr/>
        </p:nvSpPr>
        <p:spPr>
          <a:xfrm>
            <a:off x="149188" y="762000"/>
            <a:ext cx="8845624"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66063" y="1524000"/>
          <a:ext cx="8994812" cy="3428998"/>
        </p:xfrm>
        <a:graphic>
          <a:graphicData uri="http://schemas.openxmlformats.org/drawingml/2006/table">
            <a:tbl>
              <a:tblPr firstRow="1" bandRow="1">
                <a:tableStyleId>{5940675A-B579-460E-94D1-54222C63F5DA}</a:tableStyleId>
              </a:tblPr>
              <a:tblGrid>
                <a:gridCol w="1165544">
                  <a:extLst>
                    <a:ext uri="{9D8B030D-6E8A-4147-A177-3AD203B41FA5}">
                      <a16:colId xmlns:a16="http://schemas.microsoft.com/office/drawing/2014/main" val="20000"/>
                    </a:ext>
                  </a:extLst>
                </a:gridCol>
                <a:gridCol w="7829268">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a16="http://schemas.microsoft.com/office/drawing/2014/main" val="10007"/>
                  </a:ext>
                </a:extLst>
              </a:tr>
            </a:tbl>
          </a:graphicData>
        </a:graphic>
      </p:graphicFrame>
      <p:sp>
        <p:nvSpPr>
          <p:cNvPr id="3" name="Rectangle 2"/>
          <p:cNvSpPr/>
          <p:nvPr/>
        </p:nvSpPr>
        <p:spPr>
          <a:xfrm>
            <a:off x="149188" y="51816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
        <p:nvSpPr>
          <p:cNvPr id="3" name="Rectangle 2"/>
          <p:cNvSpPr/>
          <p:nvPr/>
        </p:nvSpPr>
        <p:spPr>
          <a:xfrm>
            <a:off x="419100" y="358140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35980289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7" name="Rectangle 6"/>
          <p:cNvSpPr/>
          <p:nvPr/>
        </p:nvSpPr>
        <p:spPr>
          <a:xfrm>
            <a:off x="154136" y="609600"/>
            <a:ext cx="8840676" cy="1200329"/>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31375" y="1981200"/>
          <a:ext cx="8840676" cy="3581403"/>
        </p:xfrm>
        <a:graphic>
          <a:graphicData uri="http://schemas.openxmlformats.org/drawingml/2006/table">
            <a:tbl>
              <a:tblPr firstRow="1" bandRow="1">
                <a:tableStyleId>{5940675A-B579-460E-94D1-54222C63F5DA}</a:tableStyleId>
              </a:tblPr>
              <a:tblGrid>
                <a:gridCol w="8840676">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5" name="Rectangle 4"/>
          <p:cNvSpPr/>
          <p:nvPr/>
        </p:nvSpPr>
        <p:spPr>
          <a:xfrm>
            <a:off x="170959" y="889099"/>
            <a:ext cx="8823853"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0073" y="5181600"/>
            <a:ext cx="8823853"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
        <p:nvSpPr>
          <p:cNvPr id="4" name="Rectangle 3"/>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date operators</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graphicFrame>
        <p:nvGraphicFramePr>
          <p:cNvPr id="2" name="Table 1"/>
          <p:cNvGraphicFramePr>
            <a:graphicFrameLocks noGrp="1"/>
          </p:cNvGraphicFramePr>
          <p:nvPr>
            <p:extLst/>
          </p:nvPr>
        </p:nvGraphicFramePr>
        <p:xfrm>
          <a:off x="149188" y="1600200"/>
          <a:ext cx="8845624" cy="3048000"/>
        </p:xfrm>
        <a:graphic>
          <a:graphicData uri="http://schemas.openxmlformats.org/drawingml/2006/table">
            <a:tbl>
              <a:tblPr firstRow="1" bandRow="1">
                <a:tableStyleId>{5940675A-B579-460E-94D1-54222C63F5DA}</a:tableStyleId>
              </a:tblPr>
              <a:tblGrid>
                <a:gridCol w="1984412">
                  <a:extLst>
                    <a:ext uri="{9D8B030D-6E8A-4147-A177-3AD203B41FA5}">
                      <a16:colId xmlns:a16="http://schemas.microsoft.com/office/drawing/2014/main" val="20000"/>
                    </a:ext>
                  </a:extLst>
                </a:gridCol>
                <a:gridCol w="6861212">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anchor="ctr"/>
                </a:tc>
                <a:extLst>
                  <a:ext uri="{0D108BD9-81ED-4DB2-BD59-A6C34878D82A}">
                    <a16:rowId xmlns:a16="http://schemas.microsoft.com/office/drawing/2014/main" val="10006"/>
                  </a:ext>
                </a:extLst>
              </a:tr>
            </a:tbl>
          </a:graphicData>
        </a:graphic>
      </p:graphicFrame>
      <p:sp>
        <p:nvSpPr>
          <p:cNvPr id="3" name="Rectangle 2"/>
          <p:cNvSpPr/>
          <p:nvPr/>
        </p:nvSpPr>
        <p:spPr>
          <a:xfrm>
            <a:off x="146219" y="4876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$unwind</a:t>
            </a:r>
          </a:p>
        </p:txBody>
      </p:sp>
      <p:sp>
        <p:nvSpPr>
          <p:cNvPr id="7" name="Rectangle 6"/>
          <p:cNvSpPr/>
          <p:nvPr/>
        </p:nvSpPr>
        <p:spPr>
          <a:xfrm>
            <a:off x="149188" y="762000"/>
            <a:ext cx="8845624"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49188" y="2231648"/>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$group </a:t>
            </a:r>
          </a:p>
        </p:txBody>
      </p:sp>
      <p:sp>
        <p:nvSpPr>
          <p:cNvPr id="7" name="Rectangle 6"/>
          <p:cNvSpPr/>
          <p:nvPr/>
        </p:nvSpPr>
        <p:spPr>
          <a:xfrm>
            <a:off x="149188" y="762000"/>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49188" y="1524000"/>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188" y="4343400"/>
            <a:ext cx="876126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49188" y="2286000"/>
          <a:ext cx="8845624" cy="1859280"/>
        </p:xfrm>
        <a:graphic>
          <a:graphicData uri="http://schemas.openxmlformats.org/drawingml/2006/table">
            <a:tbl>
              <a:tblPr firstRow="1" bandRow="1">
                <a:tableStyleId>{5940675A-B579-460E-94D1-54222C63F5DA}</a:tableStyleId>
              </a:tblPr>
              <a:tblGrid>
                <a:gridCol w="1908212">
                  <a:extLst>
                    <a:ext uri="{9D8B030D-6E8A-4147-A177-3AD203B41FA5}">
                      <a16:colId xmlns:a16="http://schemas.microsoft.com/office/drawing/2014/main" val="20000"/>
                    </a:ext>
                  </a:extLst>
                </a:gridCol>
                <a:gridCol w="693741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87077375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 group  </a:t>
            </a:r>
          </a:p>
        </p:txBody>
      </p:sp>
      <p:sp>
        <p:nvSpPr>
          <p:cNvPr id="5" name="Rectangle 4"/>
          <p:cNvSpPr/>
          <p:nvPr/>
        </p:nvSpPr>
        <p:spPr>
          <a:xfrm>
            <a:off x="149188" y="2312313"/>
            <a:ext cx="876126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49188" y="1524000"/>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49188" y="762000"/>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$sort</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49188" y="2231648"/>
            <a:ext cx="8845624"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210720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$limit</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49188" y="2231648"/>
            <a:ext cx="8845624"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9438774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$skip</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49188" y="2231648"/>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53451841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$count</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Tree>
    <p:extLst>
      <p:ext uri="{BB962C8B-B14F-4D97-AF65-F5344CB8AC3E}">
        <p14:creationId xmlns:p14="http://schemas.microsoft.com/office/powerpoint/2010/main" val="259280434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Extra</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2296611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Tree>
    <p:extLst>
      <p:ext uri="{BB962C8B-B14F-4D97-AF65-F5344CB8AC3E}">
        <p14:creationId xmlns:p14="http://schemas.microsoft.com/office/powerpoint/2010/main" val="22626340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678492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4247325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14288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40907633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8054245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200691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887397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21418683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7853377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43829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17953129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1587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7330139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073691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11778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898092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250" y="3697072"/>
            <a:ext cx="6151501" cy="2322728"/>
          </a:xfrm>
          <a:prstGeom prst="rect">
            <a:avLst/>
          </a:prstGeom>
        </p:spPr>
      </p:pic>
    </p:spTree>
    <p:extLst>
      <p:ext uri="{BB962C8B-B14F-4D97-AF65-F5344CB8AC3E}">
        <p14:creationId xmlns:p14="http://schemas.microsoft.com/office/powerpoint/2010/main" val="1982350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205449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4178173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3785046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754348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0209311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552516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7627208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673752435"/>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extLst>
      <p:ext uri="{BB962C8B-B14F-4D97-AF65-F5344CB8AC3E}">
        <p14:creationId xmlns:p14="http://schemas.microsoft.com/office/powerpoint/2010/main" val="1235870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use user variable as an enumeration value. This pair of statements do not work:</a:t>
            </a:r>
          </a:p>
          <a:p>
            <a:endParaRPr lang="en-IN" dirty="0"/>
          </a:p>
          <a:p>
            <a:r>
              <a:rPr lang="en-IN" dirty="0"/>
              <a:t>SET @mysize = 'medium';</a:t>
            </a:r>
          </a:p>
          <a:p>
            <a:r>
              <a:rPr lang="en-IN" dirty="0"/>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4754541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0774443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val="25924910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val="41871198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val="20143521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val="33304984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22058</TotalTime>
  <Words>37836</Words>
  <Application>Microsoft Office PowerPoint</Application>
  <PresentationFormat>On-screen Show (4:3)</PresentationFormat>
  <Paragraphs>4467</Paragraphs>
  <Slides>569</Slides>
  <Notes>8</Notes>
  <HiddenSlides>50</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569</vt:i4>
      </vt:variant>
    </vt:vector>
  </HeadingPairs>
  <TitlesOfParts>
    <vt:vector size="600" baseType="lpstr">
      <vt:lpstr>SimSun</vt:lpstr>
      <vt:lpstr>Arial</vt:lpstr>
      <vt:lpstr>Arial</vt:lpstr>
      <vt:lpstr>Bookman Old Style</vt:lpstr>
      <vt:lpstr>Calibri</vt:lpstr>
      <vt:lpstr>Cambria</vt:lpstr>
      <vt:lpstr>Consolas</vt:lpstr>
      <vt:lpstr>Gentium Basic</vt:lpstr>
      <vt:lpstr>georgia</vt:lpstr>
      <vt:lpstr>Gill Sans MT</vt:lpstr>
      <vt:lpstr>Gill Sans MT (Body)</vt:lpstr>
      <vt:lpstr>GothamRounded-Book</vt:lpstr>
      <vt:lpstr>Helvetica</vt:lpstr>
      <vt:lpstr>inherit</vt:lpstr>
      <vt:lpstr>Leelawadee UI Semilight</vt:lpstr>
      <vt:lpstr>Liberation Mono</vt:lpstr>
      <vt:lpstr>Open Sans</vt:lpstr>
      <vt:lpstr>Open Sans</vt:lpstr>
      <vt:lpstr>Palatino Linotype</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Nitish</cp:lastModifiedBy>
  <cp:revision>4293</cp:revision>
  <dcterms:created xsi:type="dcterms:W3CDTF">2015-10-09T06:09:34Z</dcterms:created>
  <dcterms:modified xsi:type="dcterms:W3CDTF">2019-01-26T11:48:11Z</dcterms:modified>
</cp:coreProperties>
</file>